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8" r:id="rId3"/>
    <p:sldId id="284" r:id="rId4"/>
    <p:sldId id="259" r:id="rId5"/>
    <p:sldId id="260" r:id="rId6"/>
    <p:sldId id="261" r:id="rId7"/>
    <p:sldId id="263" r:id="rId8"/>
    <p:sldId id="262" r:id="rId9"/>
    <p:sldId id="276" r:id="rId10"/>
    <p:sldId id="264" r:id="rId11"/>
    <p:sldId id="266" r:id="rId12"/>
    <p:sldId id="267" r:id="rId13"/>
    <p:sldId id="268" r:id="rId14"/>
    <p:sldId id="278" r:id="rId15"/>
    <p:sldId id="269" r:id="rId16"/>
    <p:sldId id="286" r:id="rId17"/>
    <p:sldId id="274" r:id="rId18"/>
    <p:sldId id="279" r:id="rId19"/>
    <p:sldId id="281" r:id="rId20"/>
    <p:sldId id="280" r:id="rId21"/>
    <p:sldId id="282" r:id="rId22"/>
    <p:sldId id="283" r:id="rId23"/>
    <p:sldId id="287" r:id="rId24"/>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8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6.xml.rels><?xml version="1.0" encoding="UTF-8" standalone="yes"?>
<Relationships xmlns="http://schemas.openxmlformats.org/package/2006/relationships"><Relationship Id="rId1"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B9B094-1DFA-4210-B1A9-53E032C31E5D}" type="doc">
      <dgm:prSet loTypeId="urn:microsoft.com/office/officeart/2005/8/layout/list1" loCatId="list" qsTypeId="urn:microsoft.com/office/officeart/2005/8/quickstyle/3d3" qsCatId="3D" csTypeId="urn:microsoft.com/office/officeart/2005/8/colors/colorful1" csCatId="colorful" phldr="1"/>
      <dgm:spPr/>
      <dgm:t>
        <a:bodyPr/>
        <a:lstStyle/>
        <a:p>
          <a:endParaRPr lang="es-CL"/>
        </a:p>
      </dgm:t>
    </dgm:pt>
    <dgm:pt modelId="{D12252C3-1C62-4E9B-9110-41A0DA725A07}">
      <dgm:prSet phldrT="[Texto]"/>
      <dgm:spPr/>
      <dgm:t>
        <a:bodyPr/>
        <a:lstStyle/>
        <a:p>
          <a:r>
            <a:rPr lang="es-CL" dirty="0" smtClean="0"/>
            <a:t>Definir los objetivos y finalidad de la búsqueda :  </a:t>
          </a:r>
          <a:endParaRPr lang="es-CL" dirty="0"/>
        </a:p>
      </dgm:t>
    </dgm:pt>
    <dgm:pt modelId="{11D9C39D-A2DC-48ED-9983-7978E4D47CDE}" type="parTrans" cxnId="{4451DEB8-BDC9-49B9-A425-55B0920223B0}">
      <dgm:prSet/>
      <dgm:spPr/>
      <dgm:t>
        <a:bodyPr/>
        <a:lstStyle/>
        <a:p>
          <a:endParaRPr lang="es-CL"/>
        </a:p>
      </dgm:t>
    </dgm:pt>
    <dgm:pt modelId="{4BE1F51C-927A-44B6-A2AB-E1FCE123DBDF}" type="sibTrans" cxnId="{4451DEB8-BDC9-49B9-A425-55B0920223B0}">
      <dgm:prSet/>
      <dgm:spPr/>
      <dgm:t>
        <a:bodyPr/>
        <a:lstStyle/>
        <a:p>
          <a:endParaRPr lang="es-CL"/>
        </a:p>
      </dgm:t>
    </dgm:pt>
    <dgm:pt modelId="{98D35CBB-C8A3-4EE0-9DB6-E1AA01A927C2}">
      <dgm:prSet phldrT="[Texto]"/>
      <dgm:spPr/>
      <dgm:t>
        <a:bodyPr/>
        <a:lstStyle/>
        <a:p>
          <a:r>
            <a:rPr lang="es-CL" dirty="0" smtClean="0"/>
            <a:t>Consultas de obras de referencia </a:t>
          </a:r>
          <a:endParaRPr lang="es-CL" dirty="0"/>
        </a:p>
      </dgm:t>
    </dgm:pt>
    <dgm:pt modelId="{4E2F7CB3-6FDA-4942-B5DA-37CB643F07A8}" type="parTrans" cxnId="{1E593216-ED4E-4184-B1BF-DCAA903398BF}">
      <dgm:prSet/>
      <dgm:spPr/>
      <dgm:t>
        <a:bodyPr/>
        <a:lstStyle/>
        <a:p>
          <a:endParaRPr lang="es-CL"/>
        </a:p>
      </dgm:t>
    </dgm:pt>
    <dgm:pt modelId="{13D6BFB0-DABD-4D4A-BB9A-618BD9BFB3C1}" type="sibTrans" cxnId="{1E593216-ED4E-4184-B1BF-DCAA903398BF}">
      <dgm:prSet/>
      <dgm:spPr/>
      <dgm:t>
        <a:bodyPr/>
        <a:lstStyle/>
        <a:p>
          <a:endParaRPr lang="es-CL"/>
        </a:p>
      </dgm:t>
    </dgm:pt>
    <dgm:pt modelId="{02736367-2628-4756-9E84-B1EE5D5B9A1C}">
      <dgm:prSet/>
      <dgm:spPr/>
      <dgm:t>
        <a:bodyPr/>
        <a:lstStyle/>
        <a:p>
          <a:r>
            <a:rPr lang="es-CL" b="1" dirty="0" smtClean="0"/>
            <a:t>Consultar a expertos </a:t>
          </a:r>
          <a:r>
            <a:rPr lang="es-CL" i="1" dirty="0" smtClean="0"/>
            <a:t> </a:t>
          </a:r>
          <a:endParaRPr lang="es-CL" dirty="0"/>
        </a:p>
      </dgm:t>
    </dgm:pt>
    <dgm:pt modelId="{C358BC88-3BEE-49B5-BB5F-5112FD58E976}" type="parTrans" cxnId="{F79342C7-60E7-4A1C-AD9C-BA109F6203C7}">
      <dgm:prSet/>
      <dgm:spPr/>
      <dgm:t>
        <a:bodyPr/>
        <a:lstStyle/>
        <a:p>
          <a:endParaRPr lang="es-CL"/>
        </a:p>
      </dgm:t>
    </dgm:pt>
    <dgm:pt modelId="{8FBFF30D-925D-4AD7-82C9-A6404DC93383}" type="sibTrans" cxnId="{F79342C7-60E7-4A1C-AD9C-BA109F6203C7}">
      <dgm:prSet/>
      <dgm:spPr/>
      <dgm:t>
        <a:bodyPr/>
        <a:lstStyle/>
        <a:p>
          <a:endParaRPr lang="es-CL"/>
        </a:p>
      </dgm:t>
    </dgm:pt>
    <dgm:pt modelId="{EAF37BE5-3681-4B50-95F1-2A0F65C52BD2}">
      <dgm:prSet/>
      <dgm:spPr/>
      <dgm:t>
        <a:bodyPr/>
        <a:lstStyle/>
        <a:p>
          <a:r>
            <a:rPr lang="es-CL" dirty="0" smtClean="0"/>
            <a:t>Concretar lo que ya se sabe sobre el tema </a:t>
          </a:r>
          <a:endParaRPr lang="es-CL" dirty="0"/>
        </a:p>
      </dgm:t>
    </dgm:pt>
    <dgm:pt modelId="{A84836D4-57E6-44CD-9E5F-1F79BE1FAF83}" type="parTrans" cxnId="{9FC68B2A-5DF6-4742-9672-6A1BC7911BE5}">
      <dgm:prSet/>
      <dgm:spPr/>
      <dgm:t>
        <a:bodyPr/>
        <a:lstStyle/>
        <a:p>
          <a:endParaRPr lang="es-CL"/>
        </a:p>
      </dgm:t>
    </dgm:pt>
    <dgm:pt modelId="{6D88DC04-6EB7-427F-9E8F-13FB71A34718}" type="sibTrans" cxnId="{9FC68B2A-5DF6-4742-9672-6A1BC7911BE5}">
      <dgm:prSet/>
      <dgm:spPr/>
      <dgm:t>
        <a:bodyPr/>
        <a:lstStyle/>
        <a:p>
          <a:endParaRPr lang="es-CL"/>
        </a:p>
      </dgm:t>
    </dgm:pt>
    <dgm:pt modelId="{6F29F09D-40E6-419B-BCE6-6E0E23357194}" type="pres">
      <dgm:prSet presAssocID="{A6B9B094-1DFA-4210-B1A9-53E032C31E5D}" presName="linear" presStyleCnt="0">
        <dgm:presLayoutVars>
          <dgm:dir/>
          <dgm:animLvl val="lvl"/>
          <dgm:resizeHandles val="exact"/>
        </dgm:presLayoutVars>
      </dgm:prSet>
      <dgm:spPr/>
      <dgm:t>
        <a:bodyPr/>
        <a:lstStyle/>
        <a:p>
          <a:endParaRPr lang="es-CL"/>
        </a:p>
      </dgm:t>
    </dgm:pt>
    <dgm:pt modelId="{9A415B65-AED6-4A17-8EC9-88DADA58D730}" type="pres">
      <dgm:prSet presAssocID="{D12252C3-1C62-4E9B-9110-41A0DA725A07}" presName="parentLin" presStyleCnt="0"/>
      <dgm:spPr/>
      <dgm:t>
        <a:bodyPr/>
        <a:lstStyle/>
        <a:p>
          <a:endParaRPr lang="es-CL"/>
        </a:p>
      </dgm:t>
    </dgm:pt>
    <dgm:pt modelId="{596B86FF-DB9C-410D-BAD9-0FFD4418AE7D}" type="pres">
      <dgm:prSet presAssocID="{D12252C3-1C62-4E9B-9110-41A0DA725A07}" presName="parentLeftMargin" presStyleLbl="node1" presStyleIdx="0" presStyleCnt="4"/>
      <dgm:spPr/>
      <dgm:t>
        <a:bodyPr/>
        <a:lstStyle/>
        <a:p>
          <a:endParaRPr lang="es-CL"/>
        </a:p>
      </dgm:t>
    </dgm:pt>
    <dgm:pt modelId="{906B2632-B037-4D1F-BD5B-D26C844E075E}" type="pres">
      <dgm:prSet presAssocID="{D12252C3-1C62-4E9B-9110-41A0DA725A07}" presName="parentText" presStyleLbl="node1" presStyleIdx="0" presStyleCnt="4" custLinFactNeighborX="-9987" custLinFactNeighborY="-763">
        <dgm:presLayoutVars>
          <dgm:chMax val="0"/>
          <dgm:bulletEnabled val="1"/>
        </dgm:presLayoutVars>
      </dgm:prSet>
      <dgm:spPr/>
      <dgm:t>
        <a:bodyPr/>
        <a:lstStyle/>
        <a:p>
          <a:endParaRPr lang="es-CL"/>
        </a:p>
      </dgm:t>
    </dgm:pt>
    <dgm:pt modelId="{CD815D5A-5DA6-42FA-9DA7-58BB042DF73F}" type="pres">
      <dgm:prSet presAssocID="{D12252C3-1C62-4E9B-9110-41A0DA725A07}" presName="negativeSpace" presStyleCnt="0"/>
      <dgm:spPr/>
      <dgm:t>
        <a:bodyPr/>
        <a:lstStyle/>
        <a:p>
          <a:endParaRPr lang="es-CL"/>
        </a:p>
      </dgm:t>
    </dgm:pt>
    <dgm:pt modelId="{D77BA225-ABEA-481B-AC6B-1D62721CE890}" type="pres">
      <dgm:prSet presAssocID="{D12252C3-1C62-4E9B-9110-41A0DA725A07}" presName="childText" presStyleLbl="conFgAcc1" presStyleIdx="0" presStyleCnt="4">
        <dgm:presLayoutVars>
          <dgm:bulletEnabled val="1"/>
        </dgm:presLayoutVars>
      </dgm:prSet>
      <dgm:spPr/>
      <dgm:t>
        <a:bodyPr/>
        <a:lstStyle/>
        <a:p>
          <a:endParaRPr lang="es-CL"/>
        </a:p>
      </dgm:t>
    </dgm:pt>
    <dgm:pt modelId="{BAEDE832-2560-4387-8DE5-6E90D6DBAC92}" type="pres">
      <dgm:prSet presAssocID="{4BE1F51C-927A-44B6-A2AB-E1FCE123DBDF}" presName="spaceBetweenRectangles" presStyleCnt="0"/>
      <dgm:spPr/>
      <dgm:t>
        <a:bodyPr/>
        <a:lstStyle/>
        <a:p>
          <a:endParaRPr lang="es-CL"/>
        </a:p>
      </dgm:t>
    </dgm:pt>
    <dgm:pt modelId="{CA78914A-2B90-471A-BCBF-E7325EDD36D7}" type="pres">
      <dgm:prSet presAssocID="{EAF37BE5-3681-4B50-95F1-2A0F65C52BD2}" presName="parentLin" presStyleCnt="0"/>
      <dgm:spPr/>
      <dgm:t>
        <a:bodyPr/>
        <a:lstStyle/>
        <a:p>
          <a:endParaRPr lang="es-CL"/>
        </a:p>
      </dgm:t>
    </dgm:pt>
    <dgm:pt modelId="{ACBD7C19-743A-42C7-B836-6D998C16E9BC}" type="pres">
      <dgm:prSet presAssocID="{EAF37BE5-3681-4B50-95F1-2A0F65C52BD2}" presName="parentLeftMargin" presStyleLbl="node1" presStyleIdx="0" presStyleCnt="4"/>
      <dgm:spPr/>
      <dgm:t>
        <a:bodyPr/>
        <a:lstStyle/>
        <a:p>
          <a:endParaRPr lang="es-CL"/>
        </a:p>
      </dgm:t>
    </dgm:pt>
    <dgm:pt modelId="{8CE5C8E9-8C66-4942-BF1A-8E1C8EF889D1}" type="pres">
      <dgm:prSet presAssocID="{EAF37BE5-3681-4B50-95F1-2A0F65C52BD2}" presName="parentText" presStyleLbl="node1" presStyleIdx="1" presStyleCnt="4" custLinFactNeighborX="-9987" custLinFactNeighborY="-5353">
        <dgm:presLayoutVars>
          <dgm:chMax val="0"/>
          <dgm:bulletEnabled val="1"/>
        </dgm:presLayoutVars>
      </dgm:prSet>
      <dgm:spPr/>
      <dgm:t>
        <a:bodyPr/>
        <a:lstStyle/>
        <a:p>
          <a:endParaRPr lang="es-CL"/>
        </a:p>
      </dgm:t>
    </dgm:pt>
    <dgm:pt modelId="{D6F67CF7-50AF-4E7A-895A-F271D3FFA67E}" type="pres">
      <dgm:prSet presAssocID="{EAF37BE5-3681-4B50-95F1-2A0F65C52BD2}" presName="negativeSpace" presStyleCnt="0"/>
      <dgm:spPr/>
      <dgm:t>
        <a:bodyPr/>
        <a:lstStyle/>
        <a:p>
          <a:endParaRPr lang="es-CL"/>
        </a:p>
      </dgm:t>
    </dgm:pt>
    <dgm:pt modelId="{9D016387-DA4C-4658-B99B-6883FBA4D530}" type="pres">
      <dgm:prSet presAssocID="{EAF37BE5-3681-4B50-95F1-2A0F65C52BD2}" presName="childText" presStyleLbl="conFgAcc1" presStyleIdx="1" presStyleCnt="4">
        <dgm:presLayoutVars>
          <dgm:bulletEnabled val="1"/>
        </dgm:presLayoutVars>
      </dgm:prSet>
      <dgm:spPr/>
      <dgm:t>
        <a:bodyPr/>
        <a:lstStyle/>
        <a:p>
          <a:endParaRPr lang="es-CL"/>
        </a:p>
      </dgm:t>
    </dgm:pt>
    <dgm:pt modelId="{5C0B7CCF-B2E3-4A52-943F-A3008993A720}" type="pres">
      <dgm:prSet presAssocID="{6D88DC04-6EB7-427F-9E8F-13FB71A34718}" presName="spaceBetweenRectangles" presStyleCnt="0"/>
      <dgm:spPr/>
      <dgm:t>
        <a:bodyPr/>
        <a:lstStyle/>
        <a:p>
          <a:endParaRPr lang="es-CL"/>
        </a:p>
      </dgm:t>
    </dgm:pt>
    <dgm:pt modelId="{7FEB939A-493E-45BD-87B3-4EBBF38B9638}" type="pres">
      <dgm:prSet presAssocID="{02736367-2628-4756-9E84-B1EE5D5B9A1C}" presName="parentLin" presStyleCnt="0"/>
      <dgm:spPr/>
      <dgm:t>
        <a:bodyPr/>
        <a:lstStyle/>
        <a:p>
          <a:endParaRPr lang="es-CL"/>
        </a:p>
      </dgm:t>
    </dgm:pt>
    <dgm:pt modelId="{D461E607-29C0-43AE-BDF7-27C689BBC111}" type="pres">
      <dgm:prSet presAssocID="{02736367-2628-4756-9E84-B1EE5D5B9A1C}" presName="parentLeftMargin" presStyleLbl="node1" presStyleIdx="1" presStyleCnt="4"/>
      <dgm:spPr/>
      <dgm:t>
        <a:bodyPr/>
        <a:lstStyle/>
        <a:p>
          <a:endParaRPr lang="es-CL"/>
        </a:p>
      </dgm:t>
    </dgm:pt>
    <dgm:pt modelId="{1C68D82F-DDA9-4202-BF96-BDBE0B45218D}" type="pres">
      <dgm:prSet presAssocID="{02736367-2628-4756-9E84-B1EE5D5B9A1C}" presName="parentText" presStyleLbl="node1" presStyleIdx="2" presStyleCnt="4">
        <dgm:presLayoutVars>
          <dgm:chMax val="0"/>
          <dgm:bulletEnabled val="1"/>
        </dgm:presLayoutVars>
      </dgm:prSet>
      <dgm:spPr/>
      <dgm:t>
        <a:bodyPr/>
        <a:lstStyle/>
        <a:p>
          <a:endParaRPr lang="es-CL"/>
        </a:p>
      </dgm:t>
    </dgm:pt>
    <dgm:pt modelId="{0CD64296-F1DD-404F-A5E5-4F889203250B}" type="pres">
      <dgm:prSet presAssocID="{02736367-2628-4756-9E84-B1EE5D5B9A1C}" presName="negativeSpace" presStyleCnt="0"/>
      <dgm:spPr/>
      <dgm:t>
        <a:bodyPr/>
        <a:lstStyle/>
        <a:p>
          <a:endParaRPr lang="es-CL"/>
        </a:p>
      </dgm:t>
    </dgm:pt>
    <dgm:pt modelId="{E9A3A93F-9E92-42F7-8DD9-B94BA711431C}" type="pres">
      <dgm:prSet presAssocID="{02736367-2628-4756-9E84-B1EE5D5B9A1C}" presName="childText" presStyleLbl="conFgAcc1" presStyleIdx="2" presStyleCnt="4">
        <dgm:presLayoutVars>
          <dgm:bulletEnabled val="1"/>
        </dgm:presLayoutVars>
      </dgm:prSet>
      <dgm:spPr/>
      <dgm:t>
        <a:bodyPr/>
        <a:lstStyle/>
        <a:p>
          <a:endParaRPr lang="es-CL"/>
        </a:p>
      </dgm:t>
    </dgm:pt>
    <dgm:pt modelId="{F43C839F-D83C-4BAF-A146-76D247F7C1F7}" type="pres">
      <dgm:prSet presAssocID="{8FBFF30D-925D-4AD7-82C9-A6404DC93383}" presName="spaceBetweenRectangles" presStyleCnt="0"/>
      <dgm:spPr/>
      <dgm:t>
        <a:bodyPr/>
        <a:lstStyle/>
        <a:p>
          <a:endParaRPr lang="es-CL"/>
        </a:p>
      </dgm:t>
    </dgm:pt>
    <dgm:pt modelId="{C44878C7-C9FF-48B8-B070-E4ED933FF99B}" type="pres">
      <dgm:prSet presAssocID="{98D35CBB-C8A3-4EE0-9DB6-E1AA01A927C2}" presName="parentLin" presStyleCnt="0"/>
      <dgm:spPr/>
      <dgm:t>
        <a:bodyPr/>
        <a:lstStyle/>
        <a:p>
          <a:endParaRPr lang="es-CL"/>
        </a:p>
      </dgm:t>
    </dgm:pt>
    <dgm:pt modelId="{531F2AD3-ADF5-4118-8282-41B3A7ECB63B}" type="pres">
      <dgm:prSet presAssocID="{98D35CBB-C8A3-4EE0-9DB6-E1AA01A927C2}" presName="parentLeftMargin" presStyleLbl="node1" presStyleIdx="2" presStyleCnt="4"/>
      <dgm:spPr/>
      <dgm:t>
        <a:bodyPr/>
        <a:lstStyle/>
        <a:p>
          <a:endParaRPr lang="es-CL"/>
        </a:p>
      </dgm:t>
    </dgm:pt>
    <dgm:pt modelId="{243BB828-DEC3-40A0-9A5C-5A855443546F}" type="pres">
      <dgm:prSet presAssocID="{98D35CBB-C8A3-4EE0-9DB6-E1AA01A927C2}" presName="parentText" presStyleLbl="node1" presStyleIdx="3" presStyleCnt="4">
        <dgm:presLayoutVars>
          <dgm:chMax val="0"/>
          <dgm:bulletEnabled val="1"/>
        </dgm:presLayoutVars>
      </dgm:prSet>
      <dgm:spPr/>
      <dgm:t>
        <a:bodyPr/>
        <a:lstStyle/>
        <a:p>
          <a:endParaRPr lang="es-CL"/>
        </a:p>
      </dgm:t>
    </dgm:pt>
    <dgm:pt modelId="{1FD779BD-7B26-4264-9094-320DDC681747}" type="pres">
      <dgm:prSet presAssocID="{98D35CBB-C8A3-4EE0-9DB6-E1AA01A927C2}" presName="negativeSpace" presStyleCnt="0"/>
      <dgm:spPr/>
      <dgm:t>
        <a:bodyPr/>
        <a:lstStyle/>
        <a:p>
          <a:endParaRPr lang="es-CL"/>
        </a:p>
      </dgm:t>
    </dgm:pt>
    <dgm:pt modelId="{53DBE8F8-5460-4D32-BAD6-30250198751F}" type="pres">
      <dgm:prSet presAssocID="{98D35CBB-C8A3-4EE0-9DB6-E1AA01A927C2}" presName="childText" presStyleLbl="conFgAcc1" presStyleIdx="3" presStyleCnt="4">
        <dgm:presLayoutVars>
          <dgm:bulletEnabled val="1"/>
        </dgm:presLayoutVars>
      </dgm:prSet>
      <dgm:spPr/>
      <dgm:t>
        <a:bodyPr/>
        <a:lstStyle/>
        <a:p>
          <a:endParaRPr lang="es-CL"/>
        </a:p>
      </dgm:t>
    </dgm:pt>
  </dgm:ptLst>
  <dgm:cxnLst>
    <dgm:cxn modelId="{8301E3AE-82FE-4071-A501-9EF93CE24EC4}" type="presOf" srcId="{D12252C3-1C62-4E9B-9110-41A0DA725A07}" destId="{906B2632-B037-4D1F-BD5B-D26C844E075E}" srcOrd="1" destOrd="0" presId="urn:microsoft.com/office/officeart/2005/8/layout/list1"/>
    <dgm:cxn modelId="{02F36BBD-E8DE-41CD-AC64-0C9B7DFAC4E6}" type="presOf" srcId="{EAF37BE5-3681-4B50-95F1-2A0F65C52BD2}" destId="{8CE5C8E9-8C66-4942-BF1A-8E1C8EF889D1}" srcOrd="1" destOrd="0" presId="urn:microsoft.com/office/officeart/2005/8/layout/list1"/>
    <dgm:cxn modelId="{E67AA56C-9200-40D8-B224-D337D6BA4874}" type="presOf" srcId="{02736367-2628-4756-9E84-B1EE5D5B9A1C}" destId="{1C68D82F-DDA9-4202-BF96-BDBE0B45218D}" srcOrd="1" destOrd="0" presId="urn:microsoft.com/office/officeart/2005/8/layout/list1"/>
    <dgm:cxn modelId="{EEE530D2-C76A-43C1-BFF2-38DA94903B03}" type="presOf" srcId="{98D35CBB-C8A3-4EE0-9DB6-E1AA01A927C2}" destId="{243BB828-DEC3-40A0-9A5C-5A855443546F}" srcOrd="1" destOrd="0" presId="urn:microsoft.com/office/officeart/2005/8/layout/list1"/>
    <dgm:cxn modelId="{1E593216-ED4E-4184-B1BF-DCAA903398BF}" srcId="{A6B9B094-1DFA-4210-B1A9-53E032C31E5D}" destId="{98D35CBB-C8A3-4EE0-9DB6-E1AA01A927C2}" srcOrd="3" destOrd="0" parTransId="{4E2F7CB3-6FDA-4942-B5DA-37CB643F07A8}" sibTransId="{13D6BFB0-DABD-4D4A-BB9A-618BD9BFB3C1}"/>
    <dgm:cxn modelId="{084D7507-EB77-4DD5-AF31-90229063CB63}" type="presOf" srcId="{D12252C3-1C62-4E9B-9110-41A0DA725A07}" destId="{596B86FF-DB9C-410D-BAD9-0FFD4418AE7D}" srcOrd="0" destOrd="0" presId="urn:microsoft.com/office/officeart/2005/8/layout/list1"/>
    <dgm:cxn modelId="{80ACD0B6-E055-42B0-B2BA-514402C03F1D}" type="presOf" srcId="{02736367-2628-4756-9E84-B1EE5D5B9A1C}" destId="{D461E607-29C0-43AE-BDF7-27C689BBC111}" srcOrd="0" destOrd="0" presId="urn:microsoft.com/office/officeart/2005/8/layout/list1"/>
    <dgm:cxn modelId="{B0B801CA-258D-42EA-9CCA-BF54A3A71ADE}" type="presOf" srcId="{98D35CBB-C8A3-4EE0-9DB6-E1AA01A927C2}" destId="{531F2AD3-ADF5-4118-8282-41B3A7ECB63B}" srcOrd="0" destOrd="0" presId="urn:microsoft.com/office/officeart/2005/8/layout/list1"/>
    <dgm:cxn modelId="{0F56C314-E398-415D-B751-D5F9270ED3BF}" type="presOf" srcId="{EAF37BE5-3681-4B50-95F1-2A0F65C52BD2}" destId="{ACBD7C19-743A-42C7-B836-6D998C16E9BC}" srcOrd="0" destOrd="0" presId="urn:microsoft.com/office/officeart/2005/8/layout/list1"/>
    <dgm:cxn modelId="{4451DEB8-BDC9-49B9-A425-55B0920223B0}" srcId="{A6B9B094-1DFA-4210-B1A9-53E032C31E5D}" destId="{D12252C3-1C62-4E9B-9110-41A0DA725A07}" srcOrd="0" destOrd="0" parTransId="{11D9C39D-A2DC-48ED-9983-7978E4D47CDE}" sibTransId="{4BE1F51C-927A-44B6-A2AB-E1FCE123DBDF}"/>
    <dgm:cxn modelId="{F79342C7-60E7-4A1C-AD9C-BA109F6203C7}" srcId="{A6B9B094-1DFA-4210-B1A9-53E032C31E5D}" destId="{02736367-2628-4756-9E84-B1EE5D5B9A1C}" srcOrd="2" destOrd="0" parTransId="{C358BC88-3BEE-49B5-BB5F-5112FD58E976}" sibTransId="{8FBFF30D-925D-4AD7-82C9-A6404DC93383}"/>
    <dgm:cxn modelId="{9FC68B2A-5DF6-4742-9672-6A1BC7911BE5}" srcId="{A6B9B094-1DFA-4210-B1A9-53E032C31E5D}" destId="{EAF37BE5-3681-4B50-95F1-2A0F65C52BD2}" srcOrd="1" destOrd="0" parTransId="{A84836D4-57E6-44CD-9E5F-1F79BE1FAF83}" sibTransId="{6D88DC04-6EB7-427F-9E8F-13FB71A34718}"/>
    <dgm:cxn modelId="{CFE7A46F-01E7-4E69-939B-81E0FFA99F88}" type="presOf" srcId="{A6B9B094-1DFA-4210-B1A9-53E032C31E5D}" destId="{6F29F09D-40E6-419B-BCE6-6E0E23357194}" srcOrd="0" destOrd="0" presId="urn:microsoft.com/office/officeart/2005/8/layout/list1"/>
    <dgm:cxn modelId="{B8BE631D-AE3F-4D38-8106-96192253972A}" type="presParOf" srcId="{6F29F09D-40E6-419B-BCE6-6E0E23357194}" destId="{9A415B65-AED6-4A17-8EC9-88DADA58D730}" srcOrd="0" destOrd="0" presId="urn:microsoft.com/office/officeart/2005/8/layout/list1"/>
    <dgm:cxn modelId="{A2377497-558C-4697-A8C4-B2EE4816B346}" type="presParOf" srcId="{9A415B65-AED6-4A17-8EC9-88DADA58D730}" destId="{596B86FF-DB9C-410D-BAD9-0FFD4418AE7D}" srcOrd="0" destOrd="0" presId="urn:microsoft.com/office/officeart/2005/8/layout/list1"/>
    <dgm:cxn modelId="{EA40D666-956C-4F56-812E-E69A9B3A71B3}" type="presParOf" srcId="{9A415B65-AED6-4A17-8EC9-88DADA58D730}" destId="{906B2632-B037-4D1F-BD5B-D26C844E075E}" srcOrd="1" destOrd="0" presId="urn:microsoft.com/office/officeart/2005/8/layout/list1"/>
    <dgm:cxn modelId="{6C4D1F57-261D-4C27-A7E5-A6F262504AB2}" type="presParOf" srcId="{6F29F09D-40E6-419B-BCE6-6E0E23357194}" destId="{CD815D5A-5DA6-42FA-9DA7-58BB042DF73F}" srcOrd="1" destOrd="0" presId="urn:microsoft.com/office/officeart/2005/8/layout/list1"/>
    <dgm:cxn modelId="{293A14DA-BF59-4BD5-8275-8ED780612BD7}" type="presParOf" srcId="{6F29F09D-40E6-419B-BCE6-6E0E23357194}" destId="{D77BA225-ABEA-481B-AC6B-1D62721CE890}" srcOrd="2" destOrd="0" presId="urn:microsoft.com/office/officeart/2005/8/layout/list1"/>
    <dgm:cxn modelId="{FD4B5180-A960-40CF-958D-455C4DC1C7AE}" type="presParOf" srcId="{6F29F09D-40E6-419B-BCE6-6E0E23357194}" destId="{BAEDE832-2560-4387-8DE5-6E90D6DBAC92}" srcOrd="3" destOrd="0" presId="urn:microsoft.com/office/officeart/2005/8/layout/list1"/>
    <dgm:cxn modelId="{AEC0B7C2-7138-4267-97E2-A725F9721616}" type="presParOf" srcId="{6F29F09D-40E6-419B-BCE6-6E0E23357194}" destId="{CA78914A-2B90-471A-BCBF-E7325EDD36D7}" srcOrd="4" destOrd="0" presId="urn:microsoft.com/office/officeart/2005/8/layout/list1"/>
    <dgm:cxn modelId="{00C58A6A-E83F-4215-BBBE-53E66B46909D}" type="presParOf" srcId="{CA78914A-2B90-471A-BCBF-E7325EDD36D7}" destId="{ACBD7C19-743A-42C7-B836-6D998C16E9BC}" srcOrd="0" destOrd="0" presId="urn:microsoft.com/office/officeart/2005/8/layout/list1"/>
    <dgm:cxn modelId="{D25B3333-C58E-4D65-8B7E-FB4F5B1625C9}" type="presParOf" srcId="{CA78914A-2B90-471A-BCBF-E7325EDD36D7}" destId="{8CE5C8E9-8C66-4942-BF1A-8E1C8EF889D1}" srcOrd="1" destOrd="0" presId="urn:microsoft.com/office/officeart/2005/8/layout/list1"/>
    <dgm:cxn modelId="{A871A56C-1289-4D48-8DE7-53C65E091F66}" type="presParOf" srcId="{6F29F09D-40E6-419B-BCE6-6E0E23357194}" destId="{D6F67CF7-50AF-4E7A-895A-F271D3FFA67E}" srcOrd="5" destOrd="0" presId="urn:microsoft.com/office/officeart/2005/8/layout/list1"/>
    <dgm:cxn modelId="{DE0E1354-C2FD-4896-B34B-0F935FD39696}" type="presParOf" srcId="{6F29F09D-40E6-419B-BCE6-6E0E23357194}" destId="{9D016387-DA4C-4658-B99B-6883FBA4D530}" srcOrd="6" destOrd="0" presId="urn:microsoft.com/office/officeart/2005/8/layout/list1"/>
    <dgm:cxn modelId="{8EDDC788-003F-46EC-B7AC-C6BC9FFA7702}" type="presParOf" srcId="{6F29F09D-40E6-419B-BCE6-6E0E23357194}" destId="{5C0B7CCF-B2E3-4A52-943F-A3008993A720}" srcOrd="7" destOrd="0" presId="urn:microsoft.com/office/officeart/2005/8/layout/list1"/>
    <dgm:cxn modelId="{5E07262D-A119-42F0-BEC0-E7D31FD5EF8D}" type="presParOf" srcId="{6F29F09D-40E6-419B-BCE6-6E0E23357194}" destId="{7FEB939A-493E-45BD-87B3-4EBBF38B9638}" srcOrd="8" destOrd="0" presId="urn:microsoft.com/office/officeart/2005/8/layout/list1"/>
    <dgm:cxn modelId="{109887BF-4D72-41D7-9B90-947029E7C0DA}" type="presParOf" srcId="{7FEB939A-493E-45BD-87B3-4EBBF38B9638}" destId="{D461E607-29C0-43AE-BDF7-27C689BBC111}" srcOrd="0" destOrd="0" presId="urn:microsoft.com/office/officeart/2005/8/layout/list1"/>
    <dgm:cxn modelId="{EAA55529-C185-4CF0-BB12-6BF923D9902B}" type="presParOf" srcId="{7FEB939A-493E-45BD-87B3-4EBBF38B9638}" destId="{1C68D82F-DDA9-4202-BF96-BDBE0B45218D}" srcOrd="1" destOrd="0" presId="urn:microsoft.com/office/officeart/2005/8/layout/list1"/>
    <dgm:cxn modelId="{F2694262-26B6-4828-9049-4A4BDF485EDD}" type="presParOf" srcId="{6F29F09D-40E6-419B-BCE6-6E0E23357194}" destId="{0CD64296-F1DD-404F-A5E5-4F889203250B}" srcOrd="9" destOrd="0" presId="urn:microsoft.com/office/officeart/2005/8/layout/list1"/>
    <dgm:cxn modelId="{49E3A18B-28B6-4D96-B8AB-B7873616922B}" type="presParOf" srcId="{6F29F09D-40E6-419B-BCE6-6E0E23357194}" destId="{E9A3A93F-9E92-42F7-8DD9-B94BA711431C}" srcOrd="10" destOrd="0" presId="urn:microsoft.com/office/officeart/2005/8/layout/list1"/>
    <dgm:cxn modelId="{6648DB17-D8A6-4463-938A-6F83BC03E98B}" type="presParOf" srcId="{6F29F09D-40E6-419B-BCE6-6E0E23357194}" destId="{F43C839F-D83C-4BAF-A146-76D247F7C1F7}" srcOrd="11" destOrd="0" presId="urn:microsoft.com/office/officeart/2005/8/layout/list1"/>
    <dgm:cxn modelId="{DBBD1087-B9AF-4FDE-9B98-0CB08C758E54}" type="presParOf" srcId="{6F29F09D-40E6-419B-BCE6-6E0E23357194}" destId="{C44878C7-C9FF-48B8-B070-E4ED933FF99B}" srcOrd="12" destOrd="0" presId="urn:microsoft.com/office/officeart/2005/8/layout/list1"/>
    <dgm:cxn modelId="{FB9060B5-D0CC-4BAA-87FA-30A2BEB02F2B}" type="presParOf" srcId="{C44878C7-C9FF-48B8-B070-E4ED933FF99B}" destId="{531F2AD3-ADF5-4118-8282-41B3A7ECB63B}" srcOrd="0" destOrd="0" presId="urn:microsoft.com/office/officeart/2005/8/layout/list1"/>
    <dgm:cxn modelId="{075E5096-573F-4B54-970A-6FE3C33A6ED4}" type="presParOf" srcId="{C44878C7-C9FF-48B8-B070-E4ED933FF99B}" destId="{243BB828-DEC3-40A0-9A5C-5A855443546F}" srcOrd="1" destOrd="0" presId="urn:microsoft.com/office/officeart/2005/8/layout/list1"/>
    <dgm:cxn modelId="{CCCBF353-E9FF-4484-B23A-CA431DD0EF99}" type="presParOf" srcId="{6F29F09D-40E6-419B-BCE6-6E0E23357194}" destId="{1FD779BD-7B26-4264-9094-320DDC681747}" srcOrd="13" destOrd="0" presId="urn:microsoft.com/office/officeart/2005/8/layout/list1"/>
    <dgm:cxn modelId="{F209890D-6B09-430D-A8F2-30F56D43B14A}" type="presParOf" srcId="{6F29F09D-40E6-419B-BCE6-6E0E23357194}" destId="{53DBE8F8-5460-4D32-BAD6-30250198751F}"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2134D0-A4BE-4E04-94A8-68B659EFC568}" type="doc">
      <dgm:prSet loTypeId="urn:microsoft.com/office/officeart/2005/8/layout/hList1" loCatId="list" qsTypeId="urn:microsoft.com/office/officeart/2005/8/quickstyle/3d1" qsCatId="3D" csTypeId="urn:microsoft.com/office/officeart/2005/8/colors/colorful1" csCatId="colorful" phldr="1"/>
      <dgm:spPr/>
      <dgm:t>
        <a:bodyPr/>
        <a:lstStyle/>
        <a:p>
          <a:endParaRPr lang="es-CL"/>
        </a:p>
      </dgm:t>
    </dgm:pt>
    <dgm:pt modelId="{EC1437AB-5E51-4E04-A624-353EE13C21B8}">
      <dgm:prSet phldrT="[Texto]" custT="1"/>
      <dgm:spPr/>
      <dgm:t>
        <a:bodyPr/>
        <a:lstStyle/>
        <a:p>
          <a:r>
            <a:rPr lang="es-CL" sz="2400" dirty="0" smtClean="0"/>
            <a:t>Acotar  el Tema</a:t>
          </a:r>
          <a:endParaRPr lang="es-CL" sz="2400" dirty="0"/>
        </a:p>
      </dgm:t>
    </dgm:pt>
    <dgm:pt modelId="{D8082A0A-48D9-4633-A458-A1E8AEC9746B}" type="parTrans" cxnId="{36C3A4CB-13B9-47C8-B4CC-79365E363017}">
      <dgm:prSet/>
      <dgm:spPr/>
      <dgm:t>
        <a:bodyPr/>
        <a:lstStyle/>
        <a:p>
          <a:endParaRPr lang="es-CL"/>
        </a:p>
      </dgm:t>
    </dgm:pt>
    <dgm:pt modelId="{F5C0D31A-87C5-4B9E-AD33-31A2B0CB3DDB}" type="sibTrans" cxnId="{36C3A4CB-13B9-47C8-B4CC-79365E363017}">
      <dgm:prSet/>
      <dgm:spPr/>
      <dgm:t>
        <a:bodyPr/>
        <a:lstStyle/>
        <a:p>
          <a:endParaRPr lang="es-CL"/>
        </a:p>
      </dgm:t>
    </dgm:pt>
    <dgm:pt modelId="{6C08ECE1-168B-4E14-9169-B50312A91048}">
      <dgm:prSet phldrT="[Texto]"/>
      <dgm:spPr/>
      <dgm:t>
        <a:bodyPr/>
        <a:lstStyle/>
        <a:p>
          <a:r>
            <a:rPr lang="es-CL" dirty="0" smtClean="0">
              <a:latin typeface="Antique Olive" pitchFamily="34" charset="0"/>
            </a:rPr>
            <a:t>Se refiere a precisar y delimitar el tema de búsqueda de acuerdo a ciertos parámetros.</a:t>
          </a:r>
          <a:endParaRPr lang="es-CL" dirty="0"/>
        </a:p>
      </dgm:t>
    </dgm:pt>
    <dgm:pt modelId="{F59B0E0E-8115-4124-ABBB-C4FEB9CF05CE}" type="parTrans" cxnId="{0AF16A7E-36B4-4749-900F-9D1FC1604AA9}">
      <dgm:prSet/>
      <dgm:spPr/>
      <dgm:t>
        <a:bodyPr/>
        <a:lstStyle/>
        <a:p>
          <a:endParaRPr lang="es-CL"/>
        </a:p>
      </dgm:t>
    </dgm:pt>
    <dgm:pt modelId="{20B69E3E-453F-4A56-BCD9-157D9F90BA05}" type="sibTrans" cxnId="{0AF16A7E-36B4-4749-900F-9D1FC1604AA9}">
      <dgm:prSet/>
      <dgm:spPr/>
      <dgm:t>
        <a:bodyPr/>
        <a:lstStyle/>
        <a:p>
          <a:endParaRPr lang="es-CL"/>
        </a:p>
      </dgm:t>
    </dgm:pt>
    <dgm:pt modelId="{C2B09E4D-63EE-46BF-BD1B-89444D1277A6}">
      <dgm:prSet phldrT="[Texto]" custT="1"/>
      <dgm:spPr/>
      <dgm:t>
        <a:bodyPr/>
        <a:lstStyle/>
        <a:p>
          <a:r>
            <a:rPr lang="es-CL" sz="2400" dirty="0" smtClean="0"/>
            <a:t>Establecer Palabras Claves </a:t>
          </a:r>
          <a:endParaRPr lang="es-CL" sz="2400" dirty="0"/>
        </a:p>
      </dgm:t>
    </dgm:pt>
    <dgm:pt modelId="{F5283789-407C-4FC5-84B0-CFEC05757272}" type="parTrans" cxnId="{9420A29D-9A8B-47CC-B762-92E5BF081E3C}">
      <dgm:prSet/>
      <dgm:spPr/>
      <dgm:t>
        <a:bodyPr/>
        <a:lstStyle/>
        <a:p>
          <a:endParaRPr lang="es-CL"/>
        </a:p>
      </dgm:t>
    </dgm:pt>
    <dgm:pt modelId="{1C757976-1312-456B-A0F9-057863ABED93}" type="sibTrans" cxnId="{9420A29D-9A8B-47CC-B762-92E5BF081E3C}">
      <dgm:prSet/>
      <dgm:spPr/>
      <dgm:t>
        <a:bodyPr/>
        <a:lstStyle/>
        <a:p>
          <a:endParaRPr lang="es-CL"/>
        </a:p>
      </dgm:t>
    </dgm:pt>
    <dgm:pt modelId="{B7374085-26C3-4178-AD6B-B5AF4F659380}">
      <dgm:prSet phldrT="[Texto]"/>
      <dgm:spPr/>
      <dgm:t>
        <a:bodyPr/>
        <a:lstStyle/>
        <a:p>
          <a:r>
            <a:rPr lang="es-CL" dirty="0" smtClean="0"/>
            <a:t>Establecer conceptos fundamentales </a:t>
          </a:r>
          <a:endParaRPr lang="es-CL" dirty="0"/>
        </a:p>
      </dgm:t>
    </dgm:pt>
    <dgm:pt modelId="{5887139D-835B-4C0A-8303-227AB833D065}" type="parTrans" cxnId="{76BFE392-0807-46CD-B838-0A4A7B51E097}">
      <dgm:prSet/>
      <dgm:spPr/>
      <dgm:t>
        <a:bodyPr/>
        <a:lstStyle/>
        <a:p>
          <a:endParaRPr lang="es-CL"/>
        </a:p>
      </dgm:t>
    </dgm:pt>
    <dgm:pt modelId="{6C792CEC-F23D-4988-ABBA-CF229D50A8BE}" type="sibTrans" cxnId="{76BFE392-0807-46CD-B838-0A4A7B51E097}">
      <dgm:prSet/>
      <dgm:spPr/>
      <dgm:t>
        <a:bodyPr/>
        <a:lstStyle/>
        <a:p>
          <a:endParaRPr lang="es-CL"/>
        </a:p>
      </dgm:t>
    </dgm:pt>
    <dgm:pt modelId="{C7F23398-0512-4191-A8BC-02B16351C954}">
      <dgm:prSet phldrT="[Texto]" custT="1"/>
      <dgm:spPr/>
      <dgm:t>
        <a:bodyPr/>
        <a:lstStyle/>
        <a:p>
          <a:r>
            <a:rPr lang="es-CL" sz="2400" dirty="0" smtClean="0"/>
            <a:t>Estrategias de Búsqueda </a:t>
          </a:r>
          <a:endParaRPr lang="es-CL" sz="2400" dirty="0"/>
        </a:p>
      </dgm:t>
    </dgm:pt>
    <dgm:pt modelId="{D335103B-E774-4630-B673-A546BB4593EA}" type="parTrans" cxnId="{D70F05E1-20AA-4505-891B-AFFF2F906ADF}">
      <dgm:prSet/>
      <dgm:spPr/>
      <dgm:t>
        <a:bodyPr/>
        <a:lstStyle/>
        <a:p>
          <a:endParaRPr lang="es-CL"/>
        </a:p>
      </dgm:t>
    </dgm:pt>
    <dgm:pt modelId="{8EB9AE54-9F68-4225-ABC5-D801CA3ED0FA}" type="sibTrans" cxnId="{D70F05E1-20AA-4505-891B-AFFF2F906ADF}">
      <dgm:prSet/>
      <dgm:spPr/>
      <dgm:t>
        <a:bodyPr/>
        <a:lstStyle/>
        <a:p>
          <a:endParaRPr lang="es-CL"/>
        </a:p>
      </dgm:t>
    </dgm:pt>
    <dgm:pt modelId="{9D4C3AE3-052E-4D3A-89C1-5CA865D29BD8}">
      <dgm:prSet phldrT="[Texto]"/>
      <dgm:spPr/>
      <dgm:t>
        <a:bodyPr/>
        <a:lstStyle/>
        <a:p>
          <a:r>
            <a:rPr lang="es-CL" dirty="0" smtClean="0"/>
            <a:t>Estrategia es un conjunto de acciones planificadas para el logro de un objetivo en el caso  de buscar información ese conjunto de acciones se refiere a la utilización de operadores lógicos booleanos  y truncamientos  cuya función es permitir combinar  temas de búsqueda de acuerdo a los resultados que espero obtener </a:t>
          </a:r>
          <a:endParaRPr lang="es-CL" dirty="0"/>
        </a:p>
      </dgm:t>
    </dgm:pt>
    <dgm:pt modelId="{A137553A-4D5D-4DCA-9F23-3202B0841483}" type="parTrans" cxnId="{E30F114C-049A-4A60-B4EA-E99A91E26D1D}">
      <dgm:prSet/>
      <dgm:spPr/>
      <dgm:t>
        <a:bodyPr/>
        <a:lstStyle/>
        <a:p>
          <a:endParaRPr lang="es-CL"/>
        </a:p>
      </dgm:t>
    </dgm:pt>
    <dgm:pt modelId="{5D76509E-9572-45A5-B15F-C6A0B300E5D3}" type="sibTrans" cxnId="{E30F114C-049A-4A60-B4EA-E99A91E26D1D}">
      <dgm:prSet/>
      <dgm:spPr/>
      <dgm:t>
        <a:bodyPr/>
        <a:lstStyle/>
        <a:p>
          <a:endParaRPr lang="es-CL"/>
        </a:p>
      </dgm:t>
    </dgm:pt>
    <dgm:pt modelId="{CCD2449B-8764-4BA4-8FE6-1789811F0894}">
      <dgm:prSet phldrT="[Texto]"/>
      <dgm:spPr/>
      <dgm:t>
        <a:bodyPr/>
        <a:lstStyle/>
        <a:p>
          <a:r>
            <a:rPr lang="es-CL" dirty="0" smtClean="0"/>
            <a:t>AND </a:t>
          </a:r>
          <a:endParaRPr lang="es-CL" dirty="0"/>
        </a:p>
      </dgm:t>
    </dgm:pt>
    <dgm:pt modelId="{FF142B83-6B2B-4A47-BF47-F0DD3955D42B}" type="parTrans" cxnId="{A3706E3E-B757-4BCF-841D-DE875575E0E2}">
      <dgm:prSet/>
      <dgm:spPr/>
      <dgm:t>
        <a:bodyPr/>
        <a:lstStyle/>
        <a:p>
          <a:endParaRPr lang="es-CL"/>
        </a:p>
      </dgm:t>
    </dgm:pt>
    <dgm:pt modelId="{DC574E37-0700-47EE-A61A-88C5EE07D813}" type="sibTrans" cxnId="{A3706E3E-B757-4BCF-841D-DE875575E0E2}">
      <dgm:prSet/>
      <dgm:spPr/>
      <dgm:t>
        <a:bodyPr/>
        <a:lstStyle/>
        <a:p>
          <a:endParaRPr lang="es-CL"/>
        </a:p>
      </dgm:t>
    </dgm:pt>
    <dgm:pt modelId="{B28F7772-C592-479E-80EF-E51411E99C78}">
      <dgm:prSet phldrT="[Texto]"/>
      <dgm:spPr/>
      <dgm:t>
        <a:bodyPr/>
        <a:lstStyle/>
        <a:p>
          <a:r>
            <a:rPr lang="es-CL" dirty="0" smtClean="0">
              <a:latin typeface="Antique Olive" pitchFamily="34" charset="0"/>
            </a:rPr>
            <a:t>Como por ejemplo Cronología, aspectos del estudio, geografía, idioma, grupos de personas por edad, raza, etc.</a:t>
          </a:r>
          <a:endParaRPr lang="es-CL" dirty="0"/>
        </a:p>
      </dgm:t>
    </dgm:pt>
    <dgm:pt modelId="{5E6E9A82-6B6E-44FD-BF88-18F7E0BE12CE}" type="parTrans" cxnId="{7669BAE5-7848-4320-9CFA-40F37DE23DDA}">
      <dgm:prSet/>
      <dgm:spPr/>
      <dgm:t>
        <a:bodyPr/>
        <a:lstStyle/>
        <a:p>
          <a:endParaRPr lang="es-CL"/>
        </a:p>
      </dgm:t>
    </dgm:pt>
    <dgm:pt modelId="{8A1C8BBE-0E80-48CD-BB9B-5CE1CE0F19FC}" type="sibTrans" cxnId="{7669BAE5-7848-4320-9CFA-40F37DE23DDA}">
      <dgm:prSet/>
      <dgm:spPr/>
      <dgm:t>
        <a:bodyPr/>
        <a:lstStyle/>
        <a:p>
          <a:endParaRPr lang="es-CL"/>
        </a:p>
      </dgm:t>
    </dgm:pt>
    <dgm:pt modelId="{44E8ED66-495C-4402-B17C-251E2FD65AF2}">
      <dgm:prSet/>
      <dgm:spPr/>
      <dgm:t>
        <a:bodyPr/>
        <a:lstStyle/>
        <a:p>
          <a:r>
            <a:rPr lang="es-CL" dirty="0" smtClean="0"/>
            <a:t>Las palabras clave son el tema o los temas que representan los motivos centrales del contenido de un documento. </a:t>
          </a:r>
          <a:endParaRPr lang="es-CL" dirty="0"/>
        </a:p>
      </dgm:t>
    </dgm:pt>
    <dgm:pt modelId="{BDCF0694-4E1C-4296-B691-F4C58CB41FFA}" type="parTrans" cxnId="{31CAEE96-DB95-4518-8609-BE3AD6F5CDD2}">
      <dgm:prSet/>
      <dgm:spPr/>
      <dgm:t>
        <a:bodyPr/>
        <a:lstStyle/>
        <a:p>
          <a:endParaRPr lang="es-CL"/>
        </a:p>
      </dgm:t>
    </dgm:pt>
    <dgm:pt modelId="{D7E00815-A0AA-4105-8486-AC5B15E851EA}" type="sibTrans" cxnId="{31CAEE96-DB95-4518-8609-BE3AD6F5CDD2}">
      <dgm:prSet/>
      <dgm:spPr/>
      <dgm:t>
        <a:bodyPr/>
        <a:lstStyle/>
        <a:p>
          <a:endParaRPr lang="es-CL"/>
        </a:p>
      </dgm:t>
    </dgm:pt>
    <dgm:pt modelId="{158D0DDC-DA9C-44DE-94CD-2C5E1FB38362}">
      <dgm:prSet/>
      <dgm:spPr/>
      <dgm:t>
        <a:bodyPr/>
        <a:lstStyle/>
        <a:p>
          <a:r>
            <a:rPr lang="es-CL" dirty="0" smtClean="0"/>
            <a:t>Además es recomendable establecer sinónimos o temas equivalentes a las palabras clave, para tener más alternativas al buscar información. </a:t>
          </a:r>
          <a:endParaRPr lang="es-CL" dirty="0"/>
        </a:p>
      </dgm:t>
    </dgm:pt>
    <dgm:pt modelId="{55250D10-1571-48CD-8E6E-9799FC55B448}" type="parTrans" cxnId="{F9FB8B19-ECC2-46C2-9D29-FB91F94D42BB}">
      <dgm:prSet/>
      <dgm:spPr/>
      <dgm:t>
        <a:bodyPr/>
        <a:lstStyle/>
        <a:p>
          <a:endParaRPr lang="es-CL"/>
        </a:p>
      </dgm:t>
    </dgm:pt>
    <dgm:pt modelId="{6CD132AC-D911-48C3-8B0F-F3E6C75CDE94}" type="sibTrans" cxnId="{F9FB8B19-ECC2-46C2-9D29-FB91F94D42BB}">
      <dgm:prSet/>
      <dgm:spPr/>
      <dgm:t>
        <a:bodyPr/>
        <a:lstStyle/>
        <a:p>
          <a:endParaRPr lang="es-CL"/>
        </a:p>
      </dgm:t>
    </dgm:pt>
    <dgm:pt modelId="{DA331CFC-17FA-4E24-A7B3-47B8893815BE}">
      <dgm:prSet phldrT="[Texto]"/>
      <dgm:spPr/>
      <dgm:t>
        <a:bodyPr/>
        <a:lstStyle/>
        <a:p>
          <a:endParaRPr lang="es-CL" dirty="0"/>
        </a:p>
      </dgm:t>
    </dgm:pt>
    <dgm:pt modelId="{226B9A4D-7DEA-442F-AB68-A1D22742A942}" type="parTrans" cxnId="{167CBDDE-BAE0-4CD5-9569-BAB7240D02E3}">
      <dgm:prSet/>
      <dgm:spPr/>
      <dgm:t>
        <a:bodyPr/>
        <a:lstStyle/>
        <a:p>
          <a:endParaRPr lang="es-CL"/>
        </a:p>
      </dgm:t>
    </dgm:pt>
    <dgm:pt modelId="{78F6CE10-37E7-4E53-9653-04FC1C9235CD}" type="sibTrans" cxnId="{167CBDDE-BAE0-4CD5-9569-BAB7240D02E3}">
      <dgm:prSet/>
      <dgm:spPr/>
      <dgm:t>
        <a:bodyPr/>
        <a:lstStyle/>
        <a:p>
          <a:endParaRPr lang="es-CL"/>
        </a:p>
      </dgm:t>
    </dgm:pt>
    <dgm:pt modelId="{2415A5FE-31E2-46C2-9776-02F696EC7DC1}">
      <dgm:prSet phldrT="[Texto]"/>
      <dgm:spPr/>
      <dgm:t>
        <a:bodyPr/>
        <a:lstStyle/>
        <a:p>
          <a:r>
            <a:rPr lang="es-CL" dirty="0" smtClean="0"/>
            <a:t>OR </a:t>
          </a:r>
          <a:endParaRPr lang="es-CL" dirty="0"/>
        </a:p>
      </dgm:t>
    </dgm:pt>
    <dgm:pt modelId="{D95341BA-ECDC-4DEC-B677-6AD648E06FA5}" type="parTrans" cxnId="{22B0A49D-C834-40F4-947A-A98DFB22FC57}">
      <dgm:prSet/>
      <dgm:spPr/>
      <dgm:t>
        <a:bodyPr/>
        <a:lstStyle/>
        <a:p>
          <a:endParaRPr lang="es-CL"/>
        </a:p>
      </dgm:t>
    </dgm:pt>
    <dgm:pt modelId="{96139549-0FFC-4264-96FB-B2D4287FB16E}" type="sibTrans" cxnId="{22B0A49D-C834-40F4-947A-A98DFB22FC57}">
      <dgm:prSet/>
      <dgm:spPr/>
      <dgm:t>
        <a:bodyPr/>
        <a:lstStyle/>
        <a:p>
          <a:endParaRPr lang="es-CL"/>
        </a:p>
      </dgm:t>
    </dgm:pt>
    <dgm:pt modelId="{6BEAAA33-A573-4A74-8A37-DFAD10AAC556}">
      <dgm:prSet phldrT="[Texto]"/>
      <dgm:spPr/>
      <dgm:t>
        <a:bodyPr/>
        <a:lstStyle/>
        <a:p>
          <a:r>
            <a:rPr lang="es-CL" dirty="0" smtClean="0"/>
            <a:t>NOT </a:t>
          </a:r>
          <a:endParaRPr lang="es-CL" dirty="0"/>
        </a:p>
      </dgm:t>
    </dgm:pt>
    <dgm:pt modelId="{F74B76EA-17AA-48BC-86FB-20657365BAFA}" type="parTrans" cxnId="{E052FFB6-D616-412B-9EB6-0B865CC7ED17}">
      <dgm:prSet/>
      <dgm:spPr/>
      <dgm:t>
        <a:bodyPr/>
        <a:lstStyle/>
        <a:p>
          <a:endParaRPr lang="es-CL"/>
        </a:p>
      </dgm:t>
    </dgm:pt>
    <dgm:pt modelId="{26D35007-DA6D-40A8-81B5-30B8BD7EB503}" type="sibTrans" cxnId="{E052FFB6-D616-412B-9EB6-0B865CC7ED17}">
      <dgm:prSet/>
      <dgm:spPr/>
      <dgm:t>
        <a:bodyPr/>
        <a:lstStyle/>
        <a:p>
          <a:endParaRPr lang="es-CL"/>
        </a:p>
      </dgm:t>
    </dgm:pt>
    <dgm:pt modelId="{4725EB82-C3A7-45D1-AAC5-1E4176630438}">
      <dgm:prSet phldrT="[Texto]"/>
      <dgm:spPr/>
      <dgm:t>
        <a:bodyPr/>
        <a:lstStyle/>
        <a:p>
          <a:r>
            <a:rPr lang="es-CL" dirty="0" smtClean="0">
              <a:latin typeface="Antique Olive" pitchFamily="34" charset="0"/>
            </a:rPr>
            <a:t>Ej.</a:t>
          </a:r>
          <a:endParaRPr lang="es-CL" dirty="0"/>
        </a:p>
      </dgm:t>
    </dgm:pt>
    <dgm:pt modelId="{66FFDA59-4887-4BF6-9D3B-A4DCB6EAC7CA}" type="parTrans" cxnId="{BD090ADC-B868-4F5B-8E30-17977143120B}">
      <dgm:prSet/>
      <dgm:spPr/>
      <dgm:t>
        <a:bodyPr/>
        <a:lstStyle/>
        <a:p>
          <a:endParaRPr lang="es-CL"/>
        </a:p>
      </dgm:t>
    </dgm:pt>
    <dgm:pt modelId="{BFFE3E91-6E38-4FA6-AD56-A8CDB51A2B0B}" type="sibTrans" cxnId="{BD090ADC-B868-4F5B-8E30-17977143120B}">
      <dgm:prSet/>
      <dgm:spPr/>
      <dgm:t>
        <a:bodyPr/>
        <a:lstStyle/>
        <a:p>
          <a:endParaRPr lang="es-CL"/>
        </a:p>
      </dgm:t>
    </dgm:pt>
    <dgm:pt modelId="{2A82F5BC-B554-49D6-9B23-9AF7E9352CA9}">
      <dgm:prSet phldrT="[Texto]"/>
      <dgm:spPr/>
      <dgm:t>
        <a:bodyPr/>
        <a:lstStyle/>
        <a:p>
          <a:r>
            <a:rPr lang="es-CL" dirty="0" smtClean="0">
              <a:latin typeface="Antique Olive" pitchFamily="34" charset="0"/>
            </a:rPr>
            <a:t>Prevalencia de las enfermedades mentales en la </a:t>
          </a:r>
          <a:r>
            <a:rPr lang="es-CL" dirty="0" smtClean="0">
              <a:solidFill>
                <a:srgbClr val="FF0000"/>
              </a:solidFill>
              <a:latin typeface="Antique Olive" pitchFamily="34" charset="0"/>
            </a:rPr>
            <a:t>región metropolitana   </a:t>
          </a:r>
          <a:r>
            <a:rPr lang="es-CL" dirty="0" smtClean="0">
              <a:solidFill>
                <a:srgbClr val="FF0000"/>
              </a:solidFill>
            </a:rPr>
            <a:t> </a:t>
          </a:r>
          <a:endParaRPr lang="es-CL" dirty="0">
            <a:solidFill>
              <a:srgbClr val="FF0000"/>
            </a:solidFill>
          </a:endParaRPr>
        </a:p>
      </dgm:t>
    </dgm:pt>
    <dgm:pt modelId="{A4EE0E42-5E7D-41E1-831D-77514A860A2F}" type="parTrans" cxnId="{FFC73773-1F4B-43E6-AB4F-B684D879B312}">
      <dgm:prSet/>
      <dgm:spPr/>
      <dgm:t>
        <a:bodyPr/>
        <a:lstStyle/>
        <a:p>
          <a:endParaRPr lang="es-CL"/>
        </a:p>
      </dgm:t>
    </dgm:pt>
    <dgm:pt modelId="{0BB97165-ED04-48C2-BC53-2B04223B0E69}" type="sibTrans" cxnId="{FFC73773-1F4B-43E6-AB4F-B684D879B312}">
      <dgm:prSet/>
      <dgm:spPr/>
      <dgm:t>
        <a:bodyPr/>
        <a:lstStyle/>
        <a:p>
          <a:endParaRPr lang="es-CL"/>
        </a:p>
      </dgm:t>
    </dgm:pt>
    <dgm:pt modelId="{DB7FD007-D98A-4BAA-AD52-7ABB66BD4DD2}">
      <dgm:prSet/>
      <dgm:spPr/>
      <dgm:t>
        <a:bodyPr/>
        <a:lstStyle/>
        <a:p>
          <a:r>
            <a:rPr lang="es-CL" dirty="0" smtClean="0"/>
            <a:t>Enfermedades Mentales / Enfermedades Psiquiátricas </a:t>
          </a:r>
          <a:endParaRPr lang="es-CL" dirty="0"/>
        </a:p>
      </dgm:t>
    </dgm:pt>
    <dgm:pt modelId="{C6DC8873-210D-4D87-92D2-15BEC8C00C65}" type="parTrans" cxnId="{DC4C285A-A12F-4349-97F1-C92CABE929E6}">
      <dgm:prSet/>
      <dgm:spPr/>
      <dgm:t>
        <a:bodyPr/>
        <a:lstStyle/>
        <a:p>
          <a:endParaRPr lang="es-CL"/>
        </a:p>
      </dgm:t>
    </dgm:pt>
    <dgm:pt modelId="{46B9F31E-32B3-4029-BCFE-69499E238533}" type="sibTrans" cxnId="{DC4C285A-A12F-4349-97F1-C92CABE929E6}">
      <dgm:prSet/>
      <dgm:spPr/>
      <dgm:t>
        <a:bodyPr/>
        <a:lstStyle/>
        <a:p>
          <a:endParaRPr lang="es-CL"/>
        </a:p>
      </dgm:t>
    </dgm:pt>
    <dgm:pt modelId="{D353C1DC-9D83-4034-961B-25FC43556FF6}">
      <dgm:prSet/>
      <dgm:spPr/>
      <dgm:t>
        <a:bodyPr/>
        <a:lstStyle/>
        <a:p>
          <a:endParaRPr lang="es-CL" dirty="0"/>
        </a:p>
      </dgm:t>
    </dgm:pt>
    <dgm:pt modelId="{31775CD9-92ED-478D-94A6-A3BEE0292991}" type="parTrans" cxnId="{D11F410F-63E8-42E4-AAC8-B558064B2A0C}">
      <dgm:prSet/>
      <dgm:spPr/>
      <dgm:t>
        <a:bodyPr/>
        <a:lstStyle/>
        <a:p>
          <a:endParaRPr lang="es-CL"/>
        </a:p>
      </dgm:t>
    </dgm:pt>
    <dgm:pt modelId="{2FC9FA9E-94B6-493D-B0D7-3F7B83409530}" type="sibTrans" cxnId="{D11F410F-63E8-42E4-AAC8-B558064B2A0C}">
      <dgm:prSet/>
      <dgm:spPr/>
      <dgm:t>
        <a:bodyPr/>
        <a:lstStyle/>
        <a:p>
          <a:endParaRPr lang="es-CL"/>
        </a:p>
      </dgm:t>
    </dgm:pt>
    <dgm:pt modelId="{A82BAD51-9AC7-448A-9970-1811E0791086}">
      <dgm:prSet/>
      <dgm:spPr/>
      <dgm:t>
        <a:bodyPr/>
        <a:lstStyle/>
        <a:p>
          <a:r>
            <a:rPr lang="es-CL" dirty="0" smtClean="0"/>
            <a:t>Chile , Región Metropolitana/Chile, Santiago   </a:t>
          </a:r>
          <a:endParaRPr lang="es-CL" dirty="0"/>
        </a:p>
      </dgm:t>
    </dgm:pt>
    <dgm:pt modelId="{8BE1566E-DDB3-4C9B-A800-91252AF20C1E}" type="parTrans" cxnId="{669D7C1E-B619-4297-8DF3-DF91E60B2F8A}">
      <dgm:prSet/>
      <dgm:spPr/>
      <dgm:t>
        <a:bodyPr/>
        <a:lstStyle/>
        <a:p>
          <a:endParaRPr lang="es-CL"/>
        </a:p>
      </dgm:t>
    </dgm:pt>
    <dgm:pt modelId="{ABBD8930-6E89-48AA-8BA5-18977B79E671}" type="sibTrans" cxnId="{669D7C1E-B619-4297-8DF3-DF91E60B2F8A}">
      <dgm:prSet/>
      <dgm:spPr/>
      <dgm:t>
        <a:bodyPr/>
        <a:lstStyle/>
        <a:p>
          <a:endParaRPr lang="es-CL"/>
        </a:p>
      </dgm:t>
    </dgm:pt>
    <dgm:pt modelId="{6FEF429B-AA2B-4DD2-BDCE-F40E87A9ABD2}">
      <dgm:prSet phldrT="[Texto]"/>
      <dgm:spPr/>
      <dgm:t>
        <a:bodyPr/>
        <a:lstStyle/>
        <a:p>
          <a:r>
            <a:rPr lang="es-CL" dirty="0" smtClean="0"/>
            <a:t>Operadores Booleanos :</a:t>
          </a:r>
          <a:endParaRPr lang="es-CL" dirty="0"/>
        </a:p>
      </dgm:t>
    </dgm:pt>
    <dgm:pt modelId="{E782538A-577C-45C6-B0F9-26F3A935F08B}" type="parTrans" cxnId="{EE8E41ED-9FC0-4F66-9EBB-4530F6852D15}">
      <dgm:prSet/>
      <dgm:spPr/>
    </dgm:pt>
    <dgm:pt modelId="{CC5A4896-B5B3-4295-9CC3-8F39BE6003A4}" type="sibTrans" cxnId="{EE8E41ED-9FC0-4F66-9EBB-4530F6852D15}">
      <dgm:prSet/>
      <dgm:spPr/>
    </dgm:pt>
    <dgm:pt modelId="{28A8716D-E818-40C2-97FC-B687DB79E5D0}">
      <dgm:prSet/>
      <dgm:spPr/>
      <dgm:t>
        <a:bodyPr/>
        <a:lstStyle/>
        <a:p>
          <a:r>
            <a:rPr lang="es-CL" dirty="0" smtClean="0"/>
            <a:t>Ej.</a:t>
          </a:r>
          <a:endParaRPr lang="es-CL" dirty="0"/>
        </a:p>
      </dgm:t>
    </dgm:pt>
    <dgm:pt modelId="{8E5ABEF2-9BD0-4DBC-A65D-415A1FB595F7}" type="parTrans" cxnId="{A98EC484-5F5D-48EF-9F35-6979344731C0}">
      <dgm:prSet/>
      <dgm:spPr/>
    </dgm:pt>
    <dgm:pt modelId="{AF6E8334-29E4-4F75-A9E4-D4974AE7F1A9}" type="sibTrans" cxnId="{A98EC484-5F5D-48EF-9F35-6979344731C0}">
      <dgm:prSet/>
      <dgm:spPr/>
    </dgm:pt>
    <dgm:pt modelId="{75A38BE5-2DF1-41FF-A7B6-5D5C0A5909AA}" type="pres">
      <dgm:prSet presAssocID="{142134D0-A4BE-4E04-94A8-68B659EFC568}" presName="Name0" presStyleCnt="0">
        <dgm:presLayoutVars>
          <dgm:dir/>
          <dgm:animLvl val="lvl"/>
          <dgm:resizeHandles val="exact"/>
        </dgm:presLayoutVars>
      </dgm:prSet>
      <dgm:spPr/>
      <dgm:t>
        <a:bodyPr/>
        <a:lstStyle/>
        <a:p>
          <a:endParaRPr lang="es-CL"/>
        </a:p>
      </dgm:t>
    </dgm:pt>
    <dgm:pt modelId="{A871ADCB-FD26-4076-B487-70051030B34A}" type="pres">
      <dgm:prSet presAssocID="{EC1437AB-5E51-4E04-A624-353EE13C21B8}" presName="composite" presStyleCnt="0"/>
      <dgm:spPr/>
    </dgm:pt>
    <dgm:pt modelId="{718FA313-03C4-429E-96FD-83DA5E72F0C7}" type="pres">
      <dgm:prSet presAssocID="{EC1437AB-5E51-4E04-A624-353EE13C21B8}" presName="parTx" presStyleLbl="alignNode1" presStyleIdx="0" presStyleCnt="3">
        <dgm:presLayoutVars>
          <dgm:chMax val="0"/>
          <dgm:chPref val="0"/>
          <dgm:bulletEnabled val="1"/>
        </dgm:presLayoutVars>
      </dgm:prSet>
      <dgm:spPr/>
      <dgm:t>
        <a:bodyPr/>
        <a:lstStyle/>
        <a:p>
          <a:endParaRPr lang="es-CL"/>
        </a:p>
      </dgm:t>
    </dgm:pt>
    <dgm:pt modelId="{84DA3C64-8A25-44E2-A2DF-EFD62956E803}" type="pres">
      <dgm:prSet presAssocID="{EC1437AB-5E51-4E04-A624-353EE13C21B8}" presName="desTx" presStyleLbl="alignAccFollowNode1" presStyleIdx="0" presStyleCnt="3">
        <dgm:presLayoutVars>
          <dgm:bulletEnabled val="1"/>
        </dgm:presLayoutVars>
      </dgm:prSet>
      <dgm:spPr/>
      <dgm:t>
        <a:bodyPr/>
        <a:lstStyle/>
        <a:p>
          <a:endParaRPr lang="es-CL"/>
        </a:p>
      </dgm:t>
    </dgm:pt>
    <dgm:pt modelId="{8E6998C0-0129-4ABB-9588-04B11D449F9D}" type="pres">
      <dgm:prSet presAssocID="{F5C0D31A-87C5-4B9E-AD33-31A2B0CB3DDB}" presName="space" presStyleCnt="0"/>
      <dgm:spPr/>
    </dgm:pt>
    <dgm:pt modelId="{8FA69355-CD27-48E6-AB79-A6F3897BF936}" type="pres">
      <dgm:prSet presAssocID="{C2B09E4D-63EE-46BF-BD1B-89444D1277A6}" presName="composite" presStyleCnt="0"/>
      <dgm:spPr/>
    </dgm:pt>
    <dgm:pt modelId="{7B8DD4F8-D82B-4B15-B60E-DEDFA7409632}" type="pres">
      <dgm:prSet presAssocID="{C2B09E4D-63EE-46BF-BD1B-89444D1277A6}" presName="parTx" presStyleLbl="alignNode1" presStyleIdx="1" presStyleCnt="3">
        <dgm:presLayoutVars>
          <dgm:chMax val="0"/>
          <dgm:chPref val="0"/>
          <dgm:bulletEnabled val="1"/>
        </dgm:presLayoutVars>
      </dgm:prSet>
      <dgm:spPr/>
      <dgm:t>
        <a:bodyPr/>
        <a:lstStyle/>
        <a:p>
          <a:endParaRPr lang="es-CL"/>
        </a:p>
      </dgm:t>
    </dgm:pt>
    <dgm:pt modelId="{0E5488DA-B595-4D19-815D-B8CD37901FC6}" type="pres">
      <dgm:prSet presAssocID="{C2B09E4D-63EE-46BF-BD1B-89444D1277A6}" presName="desTx" presStyleLbl="alignAccFollowNode1" presStyleIdx="1" presStyleCnt="3">
        <dgm:presLayoutVars>
          <dgm:bulletEnabled val="1"/>
        </dgm:presLayoutVars>
      </dgm:prSet>
      <dgm:spPr/>
      <dgm:t>
        <a:bodyPr/>
        <a:lstStyle/>
        <a:p>
          <a:endParaRPr lang="es-CL"/>
        </a:p>
      </dgm:t>
    </dgm:pt>
    <dgm:pt modelId="{6A98A6A5-332B-4E6D-A6CD-7C898F96079A}" type="pres">
      <dgm:prSet presAssocID="{1C757976-1312-456B-A0F9-057863ABED93}" presName="space" presStyleCnt="0"/>
      <dgm:spPr/>
    </dgm:pt>
    <dgm:pt modelId="{A9426569-C498-4816-B88F-70869EE1CABC}" type="pres">
      <dgm:prSet presAssocID="{C7F23398-0512-4191-A8BC-02B16351C954}" presName="composite" presStyleCnt="0"/>
      <dgm:spPr/>
    </dgm:pt>
    <dgm:pt modelId="{6563066B-195A-4408-90CA-5BE1A41214F0}" type="pres">
      <dgm:prSet presAssocID="{C7F23398-0512-4191-A8BC-02B16351C954}" presName="parTx" presStyleLbl="alignNode1" presStyleIdx="2" presStyleCnt="3">
        <dgm:presLayoutVars>
          <dgm:chMax val="0"/>
          <dgm:chPref val="0"/>
          <dgm:bulletEnabled val="1"/>
        </dgm:presLayoutVars>
      </dgm:prSet>
      <dgm:spPr/>
      <dgm:t>
        <a:bodyPr/>
        <a:lstStyle/>
        <a:p>
          <a:endParaRPr lang="es-CL"/>
        </a:p>
      </dgm:t>
    </dgm:pt>
    <dgm:pt modelId="{F5FE1023-5A2F-496D-8D88-E88F0E5C68E6}" type="pres">
      <dgm:prSet presAssocID="{C7F23398-0512-4191-A8BC-02B16351C954}" presName="desTx" presStyleLbl="alignAccFollowNode1" presStyleIdx="2" presStyleCnt="3">
        <dgm:presLayoutVars>
          <dgm:bulletEnabled val="1"/>
        </dgm:presLayoutVars>
      </dgm:prSet>
      <dgm:spPr/>
      <dgm:t>
        <a:bodyPr/>
        <a:lstStyle/>
        <a:p>
          <a:endParaRPr lang="es-CL"/>
        </a:p>
      </dgm:t>
    </dgm:pt>
  </dgm:ptLst>
  <dgm:cxnLst>
    <dgm:cxn modelId="{FFC73773-1F4B-43E6-AB4F-B684D879B312}" srcId="{EC1437AB-5E51-4E04-A624-353EE13C21B8}" destId="{2A82F5BC-B554-49D6-9B23-9AF7E9352CA9}" srcOrd="3" destOrd="0" parTransId="{A4EE0E42-5E7D-41E1-831D-77514A860A2F}" sibTransId="{0BB97165-ED04-48C2-BC53-2B04223B0E69}"/>
    <dgm:cxn modelId="{36C3A4CB-13B9-47C8-B4CC-79365E363017}" srcId="{142134D0-A4BE-4E04-94A8-68B659EFC568}" destId="{EC1437AB-5E51-4E04-A624-353EE13C21B8}" srcOrd="0" destOrd="0" parTransId="{D8082A0A-48D9-4633-A458-A1E8AEC9746B}" sibTransId="{F5C0D31A-87C5-4B9E-AD33-31A2B0CB3DDB}"/>
    <dgm:cxn modelId="{960080A1-E622-45E6-8E4A-9E777AD1DD9E}" type="presOf" srcId="{6C08ECE1-168B-4E14-9169-B50312A91048}" destId="{84DA3C64-8A25-44E2-A2DF-EFD62956E803}" srcOrd="0" destOrd="0" presId="urn:microsoft.com/office/officeart/2005/8/layout/hList1"/>
    <dgm:cxn modelId="{771048D7-35B5-4D43-B961-705C419A61B6}" type="presOf" srcId="{CCD2449B-8764-4BA4-8FE6-1789811F0894}" destId="{F5FE1023-5A2F-496D-8D88-E88F0E5C68E6}" srcOrd="0" destOrd="3" presId="urn:microsoft.com/office/officeart/2005/8/layout/hList1"/>
    <dgm:cxn modelId="{CF381CFB-9608-4ED8-8CE8-3ED3AD4AD5B3}" type="presOf" srcId="{2A82F5BC-B554-49D6-9B23-9AF7E9352CA9}" destId="{84DA3C64-8A25-44E2-A2DF-EFD62956E803}" srcOrd="0" destOrd="3" presId="urn:microsoft.com/office/officeart/2005/8/layout/hList1"/>
    <dgm:cxn modelId="{BD090ADC-B868-4F5B-8E30-17977143120B}" srcId="{EC1437AB-5E51-4E04-A624-353EE13C21B8}" destId="{4725EB82-C3A7-45D1-AAC5-1E4176630438}" srcOrd="2" destOrd="0" parTransId="{66FFDA59-4887-4BF6-9D3B-A4DCB6EAC7CA}" sibTransId="{BFFE3E91-6E38-4FA6-AD56-A8CDB51A2B0B}"/>
    <dgm:cxn modelId="{32EB038E-E816-4EB7-8193-AF8440B6A44D}" type="presOf" srcId="{44E8ED66-495C-4402-B17C-251E2FD65AF2}" destId="{0E5488DA-B595-4D19-815D-B8CD37901FC6}" srcOrd="0" destOrd="1" presId="urn:microsoft.com/office/officeart/2005/8/layout/hList1"/>
    <dgm:cxn modelId="{B07D0568-F127-4EB5-922A-8C7C35525520}" type="presOf" srcId="{9D4C3AE3-052E-4D3A-89C1-5CA865D29BD8}" destId="{F5FE1023-5A2F-496D-8D88-E88F0E5C68E6}" srcOrd="0" destOrd="0" presId="urn:microsoft.com/office/officeart/2005/8/layout/hList1"/>
    <dgm:cxn modelId="{9420A29D-9A8B-47CC-B762-92E5BF081E3C}" srcId="{142134D0-A4BE-4E04-94A8-68B659EFC568}" destId="{C2B09E4D-63EE-46BF-BD1B-89444D1277A6}" srcOrd="1" destOrd="0" parTransId="{F5283789-407C-4FC5-84B0-CFEC05757272}" sibTransId="{1C757976-1312-456B-A0F9-057863ABED93}"/>
    <dgm:cxn modelId="{E052FFB6-D616-412B-9EB6-0B865CC7ED17}" srcId="{C7F23398-0512-4191-A8BC-02B16351C954}" destId="{6BEAAA33-A573-4A74-8A37-DFAD10AAC556}" srcOrd="5" destOrd="0" parTransId="{F74B76EA-17AA-48BC-86FB-20657365BAFA}" sibTransId="{26D35007-DA6D-40A8-81B5-30B8BD7EB503}"/>
    <dgm:cxn modelId="{76BFE392-0807-46CD-B838-0A4A7B51E097}" srcId="{C2B09E4D-63EE-46BF-BD1B-89444D1277A6}" destId="{B7374085-26C3-4178-AD6B-B5AF4F659380}" srcOrd="0" destOrd="0" parTransId="{5887139D-835B-4C0A-8303-227AB833D065}" sibTransId="{6C792CEC-F23D-4988-ABBA-CF229D50A8BE}"/>
    <dgm:cxn modelId="{A3706E3E-B757-4BCF-841D-DE875575E0E2}" srcId="{C7F23398-0512-4191-A8BC-02B16351C954}" destId="{CCD2449B-8764-4BA4-8FE6-1789811F0894}" srcOrd="3" destOrd="0" parTransId="{FF142B83-6B2B-4A47-BF47-F0DD3955D42B}" sibTransId="{DC574E37-0700-47EE-A61A-88C5EE07D813}"/>
    <dgm:cxn modelId="{806B140D-D8CA-4704-A552-053BE2ED26D4}" type="presOf" srcId="{142134D0-A4BE-4E04-94A8-68B659EFC568}" destId="{75A38BE5-2DF1-41FF-A7B6-5D5C0A5909AA}" srcOrd="0" destOrd="0" presId="urn:microsoft.com/office/officeart/2005/8/layout/hList1"/>
    <dgm:cxn modelId="{ADB1F2DC-89F1-4129-827B-B1D85DAAD2DC}" type="presOf" srcId="{DB7FD007-D98A-4BAA-AD52-7ABB66BD4DD2}" destId="{0E5488DA-B595-4D19-815D-B8CD37901FC6}" srcOrd="0" destOrd="5" presId="urn:microsoft.com/office/officeart/2005/8/layout/hList1"/>
    <dgm:cxn modelId="{E30F114C-049A-4A60-B4EA-E99A91E26D1D}" srcId="{C7F23398-0512-4191-A8BC-02B16351C954}" destId="{9D4C3AE3-052E-4D3A-89C1-5CA865D29BD8}" srcOrd="0" destOrd="0" parTransId="{A137553A-4D5D-4DCA-9F23-3202B0841483}" sibTransId="{5D76509E-9572-45A5-B15F-C6A0B300E5D3}"/>
    <dgm:cxn modelId="{E1A1342E-5AC0-418C-B036-7B7A9E86B676}" type="presOf" srcId="{B7374085-26C3-4178-AD6B-B5AF4F659380}" destId="{0E5488DA-B595-4D19-815D-B8CD37901FC6}" srcOrd="0" destOrd="0" presId="urn:microsoft.com/office/officeart/2005/8/layout/hList1"/>
    <dgm:cxn modelId="{2BDAC36D-D1DF-4FE5-A4C0-5D480EFBBE08}" type="presOf" srcId="{EC1437AB-5E51-4E04-A624-353EE13C21B8}" destId="{718FA313-03C4-429E-96FD-83DA5E72F0C7}" srcOrd="0" destOrd="0" presId="urn:microsoft.com/office/officeart/2005/8/layout/hList1"/>
    <dgm:cxn modelId="{D11F410F-63E8-42E4-AAC8-B558064B2A0C}" srcId="{C2B09E4D-63EE-46BF-BD1B-89444D1277A6}" destId="{D353C1DC-9D83-4034-961B-25FC43556FF6}" srcOrd="4" destOrd="0" parTransId="{31775CD9-92ED-478D-94A6-A3BEE0292991}" sibTransId="{2FC9FA9E-94B6-493D-B0D7-3F7B83409530}"/>
    <dgm:cxn modelId="{669D7C1E-B619-4297-8DF3-DF91E60B2F8A}" srcId="{C2B09E4D-63EE-46BF-BD1B-89444D1277A6}" destId="{A82BAD51-9AC7-448A-9970-1811E0791086}" srcOrd="6" destOrd="0" parTransId="{8BE1566E-DDB3-4C9B-A800-91252AF20C1E}" sibTransId="{ABBD8930-6E89-48AA-8BA5-18977B79E671}"/>
    <dgm:cxn modelId="{A4B6BEE6-BB79-4045-8092-FC2AD5A7BADE}" type="presOf" srcId="{28A8716D-E818-40C2-97FC-B687DB79E5D0}" destId="{0E5488DA-B595-4D19-815D-B8CD37901FC6}" srcOrd="0" destOrd="3" presId="urn:microsoft.com/office/officeart/2005/8/layout/hList1"/>
    <dgm:cxn modelId="{A936A336-D291-4EBA-B5E5-801229FE4467}" type="presOf" srcId="{DA331CFC-17FA-4E24-A7B3-47B8893815BE}" destId="{F5FE1023-5A2F-496D-8D88-E88F0E5C68E6}" srcOrd="0" destOrd="2" presId="urn:microsoft.com/office/officeart/2005/8/layout/hList1"/>
    <dgm:cxn modelId="{F98AAF36-107C-4AE4-93F5-A04329750A12}" type="presOf" srcId="{D353C1DC-9D83-4034-961B-25FC43556FF6}" destId="{0E5488DA-B595-4D19-815D-B8CD37901FC6}" srcOrd="0" destOrd="4" presId="urn:microsoft.com/office/officeart/2005/8/layout/hList1"/>
    <dgm:cxn modelId="{05DAAE26-EA78-4B0C-BC0D-EBB62A03182C}" type="presOf" srcId="{158D0DDC-DA9C-44DE-94CD-2C5E1FB38362}" destId="{0E5488DA-B595-4D19-815D-B8CD37901FC6}" srcOrd="0" destOrd="2" presId="urn:microsoft.com/office/officeart/2005/8/layout/hList1"/>
    <dgm:cxn modelId="{167CBDDE-BAE0-4CD5-9569-BAB7240D02E3}" srcId="{C7F23398-0512-4191-A8BC-02B16351C954}" destId="{DA331CFC-17FA-4E24-A7B3-47B8893815BE}" srcOrd="2" destOrd="0" parTransId="{226B9A4D-7DEA-442F-AB68-A1D22742A942}" sibTransId="{78F6CE10-37E7-4E53-9653-04FC1C9235CD}"/>
    <dgm:cxn modelId="{2F6256F3-90A8-4401-9D51-4F629B7CB7E2}" type="presOf" srcId="{A82BAD51-9AC7-448A-9970-1811E0791086}" destId="{0E5488DA-B595-4D19-815D-B8CD37901FC6}" srcOrd="0" destOrd="6" presId="urn:microsoft.com/office/officeart/2005/8/layout/hList1"/>
    <dgm:cxn modelId="{A334F300-6119-43DA-89F0-60A9BFF26448}" type="presOf" srcId="{4725EB82-C3A7-45D1-AAC5-1E4176630438}" destId="{84DA3C64-8A25-44E2-A2DF-EFD62956E803}" srcOrd="0" destOrd="2" presId="urn:microsoft.com/office/officeart/2005/8/layout/hList1"/>
    <dgm:cxn modelId="{A98EC484-5F5D-48EF-9F35-6979344731C0}" srcId="{C2B09E4D-63EE-46BF-BD1B-89444D1277A6}" destId="{28A8716D-E818-40C2-97FC-B687DB79E5D0}" srcOrd="3" destOrd="0" parTransId="{8E5ABEF2-9BD0-4DBC-A65D-415A1FB595F7}" sibTransId="{AF6E8334-29E4-4F75-A9E4-D4974AE7F1A9}"/>
    <dgm:cxn modelId="{22B0A49D-C834-40F4-947A-A98DFB22FC57}" srcId="{C7F23398-0512-4191-A8BC-02B16351C954}" destId="{2415A5FE-31E2-46C2-9776-02F696EC7DC1}" srcOrd="4" destOrd="0" parTransId="{D95341BA-ECDC-4DEC-B677-6AD648E06FA5}" sibTransId="{96139549-0FFC-4264-96FB-B2D4287FB16E}"/>
    <dgm:cxn modelId="{ACA8B84B-FD4D-4197-B6B2-BCA7F123224C}" type="presOf" srcId="{2415A5FE-31E2-46C2-9776-02F696EC7DC1}" destId="{F5FE1023-5A2F-496D-8D88-E88F0E5C68E6}" srcOrd="0" destOrd="4" presId="urn:microsoft.com/office/officeart/2005/8/layout/hList1"/>
    <dgm:cxn modelId="{D70F05E1-20AA-4505-891B-AFFF2F906ADF}" srcId="{142134D0-A4BE-4E04-94A8-68B659EFC568}" destId="{C7F23398-0512-4191-A8BC-02B16351C954}" srcOrd="2" destOrd="0" parTransId="{D335103B-E774-4630-B673-A546BB4593EA}" sibTransId="{8EB9AE54-9F68-4225-ABC5-D801CA3ED0FA}"/>
    <dgm:cxn modelId="{31CAEE96-DB95-4518-8609-BE3AD6F5CDD2}" srcId="{C2B09E4D-63EE-46BF-BD1B-89444D1277A6}" destId="{44E8ED66-495C-4402-B17C-251E2FD65AF2}" srcOrd="1" destOrd="0" parTransId="{BDCF0694-4E1C-4296-B691-F4C58CB41FFA}" sibTransId="{D7E00815-A0AA-4105-8486-AC5B15E851EA}"/>
    <dgm:cxn modelId="{7669BAE5-7848-4320-9CFA-40F37DE23DDA}" srcId="{EC1437AB-5E51-4E04-A624-353EE13C21B8}" destId="{B28F7772-C592-479E-80EF-E51411E99C78}" srcOrd="1" destOrd="0" parTransId="{5E6E9A82-6B6E-44FD-BF88-18F7E0BE12CE}" sibTransId="{8A1C8BBE-0E80-48CD-BB9B-5CE1CE0F19FC}"/>
    <dgm:cxn modelId="{DC4C285A-A12F-4349-97F1-C92CABE929E6}" srcId="{C2B09E4D-63EE-46BF-BD1B-89444D1277A6}" destId="{DB7FD007-D98A-4BAA-AD52-7ABB66BD4DD2}" srcOrd="5" destOrd="0" parTransId="{C6DC8873-210D-4D87-92D2-15BEC8C00C65}" sibTransId="{46B9F31E-32B3-4029-BCFE-69499E238533}"/>
    <dgm:cxn modelId="{D628F7B1-3642-4398-9E4B-11A6948DA6D7}" type="presOf" srcId="{6BEAAA33-A573-4A74-8A37-DFAD10AAC556}" destId="{F5FE1023-5A2F-496D-8D88-E88F0E5C68E6}" srcOrd="0" destOrd="5" presId="urn:microsoft.com/office/officeart/2005/8/layout/hList1"/>
    <dgm:cxn modelId="{F13E4F6B-041C-47C0-8155-60B6022D7A6B}" type="presOf" srcId="{C7F23398-0512-4191-A8BC-02B16351C954}" destId="{6563066B-195A-4408-90CA-5BE1A41214F0}" srcOrd="0" destOrd="0" presId="urn:microsoft.com/office/officeart/2005/8/layout/hList1"/>
    <dgm:cxn modelId="{0AF16A7E-36B4-4749-900F-9D1FC1604AA9}" srcId="{EC1437AB-5E51-4E04-A624-353EE13C21B8}" destId="{6C08ECE1-168B-4E14-9169-B50312A91048}" srcOrd="0" destOrd="0" parTransId="{F59B0E0E-8115-4124-ABBB-C4FEB9CF05CE}" sibTransId="{20B69E3E-453F-4A56-BCD9-157D9F90BA05}"/>
    <dgm:cxn modelId="{086D7894-4BC6-4375-9EC4-16B467C47AC7}" type="presOf" srcId="{C2B09E4D-63EE-46BF-BD1B-89444D1277A6}" destId="{7B8DD4F8-D82B-4B15-B60E-DEDFA7409632}" srcOrd="0" destOrd="0" presId="urn:microsoft.com/office/officeart/2005/8/layout/hList1"/>
    <dgm:cxn modelId="{705967F6-BEEB-4870-AB65-1D9E2CBE98DF}" type="presOf" srcId="{6FEF429B-AA2B-4DD2-BDCE-F40E87A9ABD2}" destId="{F5FE1023-5A2F-496D-8D88-E88F0E5C68E6}" srcOrd="0" destOrd="1" presId="urn:microsoft.com/office/officeart/2005/8/layout/hList1"/>
    <dgm:cxn modelId="{EE8E41ED-9FC0-4F66-9EBB-4530F6852D15}" srcId="{C7F23398-0512-4191-A8BC-02B16351C954}" destId="{6FEF429B-AA2B-4DD2-BDCE-F40E87A9ABD2}" srcOrd="1" destOrd="0" parTransId="{E782538A-577C-45C6-B0F9-26F3A935F08B}" sibTransId="{CC5A4896-B5B3-4295-9CC3-8F39BE6003A4}"/>
    <dgm:cxn modelId="{F9FB8B19-ECC2-46C2-9D29-FB91F94D42BB}" srcId="{C2B09E4D-63EE-46BF-BD1B-89444D1277A6}" destId="{158D0DDC-DA9C-44DE-94CD-2C5E1FB38362}" srcOrd="2" destOrd="0" parTransId="{55250D10-1571-48CD-8E6E-9799FC55B448}" sibTransId="{6CD132AC-D911-48C3-8B0F-F3E6C75CDE94}"/>
    <dgm:cxn modelId="{4520E768-437D-40D6-AA8F-81B0FED7DE09}" type="presOf" srcId="{B28F7772-C592-479E-80EF-E51411E99C78}" destId="{84DA3C64-8A25-44E2-A2DF-EFD62956E803}" srcOrd="0" destOrd="1" presId="urn:microsoft.com/office/officeart/2005/8/layout/hList1"/>
    <dgm:cxn modelId="{72E3E57B-73D0-4569-B04D-F809A21AC2C3}" type="presParOf" srcId="{75A38BE5-2DF1-41FF-A7B6-5D5C0A5909AA}" destId="{A871ADCB-FD26-4076-B487-70051030B34A}" srcOrd="0" destOrd="0" presId="urn:microsoft.com/office/officeart/2005/8/layout/hList1"/>
    <dgm:cxn modelId="{AAAE497F-21F2-4678-B1D1-C1E0E5F217E8}" type="presParOf" srcId="{A871ADCB-FD26-4076-B487-70051030B34A}" destId="{718FA313-03C4-429E-96FD-83DA5E72F0C7}" srcOrd="0" destOrd="0" presId="urn:microsoft.com/office/officeart/2005/8/layout/hList1"/>
    <dgm:cxn modelId="{2F3F20F5-288C-44D3-9213-25F3FC4B5F1D}" type="presParOf" srcId="{A871ADCB-FD26-4076-B487-70051030B34A}" destId="{84DA3C64-8A25-44E2-A2DF-EFD62956E803}" srcOrd="1" destOrd="0" presId="urn:microsoft.com/office/officeart/2005/8/layout/hList1"/>
    <dgm:cxn modelId="{D4504A0B-925C-4C07-A63D-CC6C9CB1CCCE}" type="presParOf" srcId="{75A38BE5-2DF1-41FF-A7B6-5D5C0A5909AA}" destId="{8E6998C0-0129-4ABB-9588-04B11D449F9D}" srcOrd="1" destOrd="0" presId="urn:microsoft.com/office/officeart/2005/8/layout/hList1"/>
    <dgm:cxn modelId="{8CE370C0-17CA-493A-9BA2-18207157CB8A}" type="presParOf" srcId="{75A38BE5-2DF1-41FF-A7B6-5D5C0A5909AA}" destId="{8FA69355-CD27-48E6-AB79-A6F3897BF936}" srcOrd="2" destOrd="0" presId="urn:microsoft.com/office/officeart/2005/8/layout/hList1"/>
    <dgm:cxn modelId="{F7AD012B-C08C-4F0A-80AC-FAC7DD48F9EA}" type="presParOf" srcId="{8FA69355-CD27-48E6-AB79-A6F3897BF936}" destId="{7B8DD4F8-D82B-4B15-B60E-DEDFA7409632}" srcOrd="0" destOrd="0" presId="urn:microsoft.com/office/officeart/2005/8/layout/hList1"/>
    <dgm:cxn modelId="{9FC9A962-95A1-4D61-9B33-CC5B813FEA52}" type="presParOf" srcId="{8FA69355-CD27-48E6-AB79-A6F3897BF936}" destId="{0E5488DA-B595-4D19-815D-B8CD37901FC6}" srcOrd="1" destOrd="0" presId="urn:microsoft.com/office/officeart/2005/8/layout/hList1"/>
    <dgm:cxn modelId="{2BDECCC3-91C7-4794-88AA-0438F520C03C}" type="presParOf" srcId="{75A38BE5-2DF1-41FF-A7B6-5D5C0A5909AA}" destId="{6A98A6A5-332B-4E6D-A6CD-7C898F96079A}" srcOrd="3" destOrd="0" presId="urn:microsoft.com/office/officeart/2005/8/layout/hList1"/>
    <dgm:cxn modelId="{89A67975-F470-4CCF-8564-210F590D5389}" type="presParOf" srcId="{75A38BE5-2DF1-41FF-A7B6-5D5C0A5909AA}" destId="{A9426569-C498-4816-B88F-70869EE1CABC}" srcOrd="4" destOrd="0" presId="urn:microsoft.com/office/officeart/2005/8/layout/hList1"/>
    <dgm:cxn modelId="{016F3B29-A17A-4ABB-9FA0-CB82E4D4BE28}" type="presParOf" srcId="{A9426569-C498-4816-B88F-70869EE1CABC}" destId="{6563066B-195A-4408-90CA-5BE1A41214F0}" srcOrd="0" destOrd="0" presId="urn:microsoft.com/office/officeart/2005/8/layout/hList1"/>
    <dgm:cxn modelId="{ED8B3FB3-8151-41F6-BC12-F245828C6726}" type="presParOf" srcId="{A9426569-C498-4816-B88F-70869EE1CABC}" destId="{F5FE1023-5A2F-496D-8D88-E88F0E5C68E6}"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52D99B-CD14-458C-A059-BA9A8B904F3B}" type="doc">
      <dgm:prSet loTypeId="urn:microsoft.com/office/officeart/2005/8/layout/hierarchy3" loCatId="relationship" qsTypeId="urn:microsoft.com/office/officeart/2005/8/quickstyle/3d1" qsCatId="3D" csTypeId="urn:microsoft.com/office/officeart/2005/8/colors/accent1_2" csCatId="accent1" phldr="1"/>
      <dgm:spPr/>
      <dgm:t>
        <a:bodyPr/>
        <a:lstStyle/>
        <a:p>
          <a:endParaRPr lang="es-CL"/>
        </a:p>
      </dgm:t>
    </dgm:pt>
    <dgm:pt modelId="{96DF8A45-2183-4B4B-8020-F69538FBC10B}">
      <dgm:prSet phldrT="[Texto]"/>
      <dgm:spPr/>
      <dgm:t>
        <a:bodyPr/>
        <a:lstStyle/>
        <a:p>
          <a:r>
            <a:rPr lang="es-CL" dirty="0" smtClean="0"/>
            <a:t>Acotar Tema </a:t>
          </a:r>
          <a:endParaRPr lang="es-CL" dirty="0"/>
        </a:p>
      </dgm:t>
    </dgm:pt>
    <dgm:pt modelId="{E1C1D1F1-8FE5-4BE8-ABA1-AEB2C751E9C2}" type="parTrans" cxnId="{D656F27B-C93D-4F9B-A7A7-C9E6279FCCDC}">
      <dgm:prSet/>
      <dgm:spPr/>
      <dgm:t>
        <a:bodyPr/>
        <a:lstStyle/>
        <a:p>
          <a:endParaRPr lang="es-CL"/>
        </a:p>
      </dgm:t>
    </dgm:pt>
    <dgm:pt modelId="{EF197567-D1EE-4695-8F05-3F06E7CB942F}" type="sibTrans" cxnId="{D656F27B-C93D-4F9B-A7A7-C9E6279FCCDC}">
      <dgm:prSet/>
      <dgm:spPr/>
      <dgm:t>
        <a:bodyPr/>
        <a:lstStyle/>
        <a:p>
          <a:endParaRPr lang="es-CL"/>
        </a:p>
      </dgm:t>
    </dgm:pt>
    <dgm:pt modelId="{0FB7106B-2293-416F-918E-DE4E137B0731}">
      <dgm:prSet phldrT="[Texto]" custT="1"/>
      <dgm:spPr/>
      <dgm:t>
        <a:bodyPr/>
        <a:lstStyle/>
        <a:p>
          <a:pPr algn="l"/>
          <a:r>
            <a:rPr lang="es-CL" sz="1200" b="0" i="1" dirty="0" smtClean="0">
              <a:solidFill>
                <a:schemeClr val="tx1"/>
              </a:solidFill>
            </a:rPr>
            <a:t>Acotado por </a:t>
          </a:r>
        </a:p>
        <a:p>
          <a:pPr algn="l"/>
          <a:r>
            <a:rPr lang="es-CL" sz="1200" b="0" dirty="0" smtClean="0">
              <a:solidFill>
                <a:schemeClr val="tx1"/>
              </a:solidFill>
            </a:rPr>
            <a:t>Tema :</a:t>
          </a:r>
          <a:r>
            <a:rPr lang="es-CL" sz="1200" b="1" dirty="0" smtClean="0">
              <a:solidFill>
                <a:srgbClr val="C00000"/>
              </a:solidFill>
            </a:rPr>
            <a:t>área de Salud   </a:t>
          </a:r>
        </a:p>
        <a:p>
          <a:pPr algn="l"/>
          <a:r>
            <a:rPr lang="es-CL" sz="1200" b="0" dirty="0" smtClean="0">
              <a:solidFill>
                <a:schemeClr val="tx1"/>
              </a:solidFill>
            </a:rPr>
            <a:t>Geografía:  </a:t>
          </a:r>
          <a:r>
            <a:rPr lang="es-CL" sz="1200" b="1" dirty="0" smtClean="0">
              <a:solidFill>
                <a:srgbClr val="C00000"/>
              </a:solidFill>
            </a:rPr>
            <a:t>Chile</a:t>
          </a:r>
        </a:p>
      </dgm:t>
    </dgm:pt>
    <dgm:pt modelId="{FD63022F-626D-4266-96A8-596618142B81}" type="parTrans" cxnId="{64B0E5FC-8ED7-4F13-8D30-8A0492512F39}">
      <dgm:prSet/>
      <dgm:spPr/>
      <dgm:t>
        <a:bodyPr/>
        <a:lstStyle/>
        <a:p>
          <a:endParaRPr lang="es-CL"/>
        </a:p>
      </dgm:t>
    </dgm:pt>
    <dgm:pt modelId="{E70E9D9F-1620-41C4-A439-A89125241E9A}" type="sibTrans" cxnId="{64B0E5FC-8ED7-4F13-8D30-8A0492512F39}">
      <dgm:prSet/>
      <dgm:spPr/>
      <dgm:t>
        <a:bodyPr/>
        <a:lstStyle/>
        <a:p>
          <a:endParaRPr lang="es-CL"/>
        </a:p>
      </dgm:t>
    </dgm:pt>
    <dgm:pt modelId="{CEB29B6D-CF99-493A-92B1-AFB15A7DE352}">
      <dgm:prSet phldrT="[Texto]"/>
      <dgm:spPr/>
      <dgm:t>
        <a:bodyPr/>
        <a:lstStyle/>
        <a:p>
          <a:r>
            <a:rPr lang="es-CL" dirty="0" smtClean="0"/>
            <a:t>Palabras Claves </a:t>
          </a:r>
          <a:endParaRPr lang="es-CL" dirty="0"/>
        </a:p>
      </dgm:t>
    </dgm:pt>
    <dgm:pt modelId="{41876737-0E8F-4724-BBA2-5B9482F12836}" type="parTrans" cxnId="{4C299E30-AB52-4FB0-A7C9-EDD6F5C32E1C}">
      <dgm:prSet/>
      <dgm:spPr/>
      <dgm:t>
        <a:bodyPr/>
        <a:lstStyle/>
        <a:p>
          <a:endParaRPr lang="es-CL"/>
        </a:p>
      </dgm:t>
    </dgm:pt>
    <dgm:pt modelId="{31EEE503-5B75-4214-93A0-55955679AEA5}" type="sibTrans" cxnId="{4C299E30-AB52-4FB0-A7C9-EDD6F5C32E1C}">
      <dgm:prSet/>
      <dgm:spPr/>
      <dgm:t>
        <a:bodyPr/>
        <a:lstStyle/>
        <a:p>
          <a:endParaRPr lang="es-CL"/>
        </a:p>
      </dgm:t>
    </dgm:pt>
    <dgm:pt modelId="{9AF6DDA6-DC5F-4DA8-91A3-80CDFD5B7AF1}">
      <dgm:prSet phldrT="[Texto]"/>
      <dgm:spPr/>
      <dgm:t>
        <a:bodyPr/>
        <a:lstStyle/>
        <a:p>
          <a:r>
            <a:rPr lang="es-CL" dirty="0" smtClean="0"/>
            <a:t>Mecánica cuántica </a:t>
          </a:r>
        </a:p>
        <a:p>
          <a:r>
            <a:rPr lang="es-CL" dirty="0" smtClean="0"/>
            <a:t>Salud </a:t>
          </a:r>
        </a:p>
        <a:p>
          <a:r>
            <a:rPr lang="es-CL" dirty="0" smtClean="0"/>
            <a:t>Chile</a:t>
          </a:r>
        </a:p>
        <a:p>
          <a:r>
            <a:rPr lang="es-CL" dirty="0" smtClean="0"/>
            <a:t>Aplicaciones  </a:t>
          </a:r>
        </a:p>
      </dgm:t>
    </dgm:pt>
    <dgm:pt modelId="{23271C36-5647-41F0-98EA-4AEAFE395874}" type="parTrans" cxnId="{01D28537-52ED-4587-8A68-1840803437EC}">
      <dgm:prSet/>
      <dgm:spPr/>
      <dgm:t>
        <a:bodyPr/>
        <a:lstStyle/>
        <a:p>
          <a:endParaRPr lang="es-CL"/>
        </a:p>
      </dgm:t>
    </dgm:pt>
    <dgm:pt modelId="{3E1C5690-A57B-4F6D-9D6E-72B2FAB2628A}" type="sibTrans" cxnId="{01D28537-52ED-4587-8A68-1840803437EC}">
      <dgm:prSet/>
      <dgm:spPr/>
      <dgm:t>
        <a:bodyPr/>
        <a:lstStyle/>
        <a:p>
          <a:endParaRPr lang="es-CL"/>
        </a:p>
      </dgm:t>
    </dgm:pt>
    <dgm:pt modelId="{B93560AD-709A-4F7E-A4EE-E1A35BC0EAE0}">
      <dgm:prSet phldrT="[Texto]"/>
      <dgm:spPr/>
      <dgm:t>
        <a:bodyPr/>
        <a:lstStyle/>
        <a:p>
          <a:r>
            <a:rPr lang="es-CL" dirty="0" smtClean="0"/>
            <a:t>Sinónimos o conceptos  equivalentes:</a:t>
          </a:r>
        </a:p>
        <a:p>
          <a:r>
            <a:rPr lang="es-CL" dirty="0" smtClean="0"/>
            <a:t>Física cuántica</a:t>
          </a:r>
        </a:p>
        <a:p>
          <a:r>
            <a:rPr lang="es-CL" dirty="0" smtClean="0"/>
            <a:t>Medicina  </a:t>
          </a:r>
          <a:endParaRPr lang="es-CL" dirty="0"/>
        </a:p>
      </dgm:t>
    </dgm:pt>
    <dgm:pt modelId="{13DEF013-A64A-4231-AFF1-1DB702A4BE00}" type="parTrans" cxnId="{93AFA8EA-8910-46B8-9F25-DA6E8CAD634E}">
      <dgm:prSet/>
      <dgm:spPr/>
      <dgm:t>
        <a:bodyPr/>
        <a:lstStyle/>
        <a:p>
          <a:endParaRPr lang="es-CL"/>
        </a:p>
      </dgm:t>
    </dgm:pt>
    <dgm:pt modelId="{70191D52-AD44-4BD1-A602-B62F8C7FEC9E}" type="sibTrans" cxnId="{93AFA8EA-8910-46B8-9F25-DA6E8CAD634E}">
      <dgm:prSet/>
      <dgm:spPr/>
      <dgm:t>
        <a:bodyPr/>
        <a:lstStyle/>
        <a:p>
          <a:endParaRPr lang="es-CL"/>
        </a:p>
      </dgm:t>
    </dgm:pt>
    <dgm:pt modelId="{2B01D455-1CAC-4AFB-B684-4DF1A9E3FC01}">
      <dgm:prSet phldrT="[Texto]"/>
      <dgm:spPr/>
      <dgm:t>
        <a:bodyPr/>
        <a:lstStyle/>
        <a:p>
          <a:r>
            <a:rPr lang="es-CL" dirty="0" smtClean="0"/>
            <a:t>Estrategia de Búsqueda </a:t>
          </a:r>
          <a:endParaRPr lang="es-CL" dirty="0"/>
        </a:p>
      </dgm:t>
    </dgm:pt>
    <dgm:pt modelId="{9BA34928-8806-4A49-9456-D8C96AA5F382}" type="parTrans" cxnId="{0CFED408-184D-48F1-8226-37050C0F3A7D}">
      <dgm:prSet/>
      <dgm:spPr/>
      <dgm:t>
        <a:bodyPr/>
        <a:lstStyle/>
        <a:p>
          <a:endParaRPr lang="es-CL"/>
        </a:p>
      </dgm:t>
    </dgm:pt>
    <dgm:pt modelId="{705220DA-EE55-472C-8BEA-7CD89F91DED0}" type="sibTrans" cxnId="{0CFED408-184D-48F1-8226-37050C0F3A7D}">
      <dgm:prSet/>
      <dgm:spPr/>
      <dgm:t>
        <a:bodyPr/>
        <a:lstStyle/>
        <a:p>
          <a:endParaRPr lang="es-CL"/>
        </a:p>
      </dgm:t>
    </dgm:pt>
    <dgm:pt modelId="{A76C2A95-D523-4A16-AE64-E380283AEA6C}">
      <dgm:prSet phldrT="[Texto]"/>
      <dgm:spPr/>
      <dgm:t>
        <a:bodyPr/>
        <a:lstStyle/>
        <a:p>
          <a:r>
            <a:rPr lang="es-CL" dirty="0" smtClean="0"/>
            <a:t>Mecánica cuántica </a:t>
          </a:r>
          <a:r>
            <a:rPr lang="es-CL" b="1" dirty="0" smtClean="0"/>
            <a:t>OR</a:t>
          </a:r>
          <a:r>
            <a:rPr lang="es-CL" dirty="0" smtClean="0"/>
            <a:t>  física cuántica and salud </a:t>
          </a:r>
          <a:r>
            <a:rPr lang="es-CL" b="1" dirty="0" smtClean="0"/>
            <a:t>OR</a:t>
          </a:r>
          <a:r>
            <a:rPr lang="es-CL" dirty="0" smtClean="0"/>
            <a:t>  Medicina and Chile </a:t>
          </a:r>
          <a:r>
            <a:rPr lang="es-CL" b="1" dirty="0" smtClean="0"/>
            <a:t>AND</a:t>
          </a:r>
          <a:r>
            <a:rPr lang="es-CL" dirty="0" smtClean="0"/>
            <a:t> aplicaciones    </a:t>
          </a:r>
          <a:endParaRPr lang="es-CL" dirty="0"/>
        </a:p>
      </dgm:t>
    </dgm:pt>
    <dgm:pt modelId="{2AC971E6-863B-4E2A-AB7B-02F888F5837B}" type="parTrans" cxnId="{FADE29F1-206F-48E5-83A9-40CEBC2DB417}">
      <dgm:prSet/>
      <dgm:spPr/>
      <dgm:t>
        <a:bodyPr/>
        <a:lstStyle/>
        <a:p>
          <a:endParaRPr lang="es-CL"/>
        </a:p>
      </dgm:t>
    </dgm:pt>
    <dgm:pt modelId="{D3836EE6-A305-4C44-90DC-80B58C876AF8}" type="sibTrans" cxnId="{FADE29F1-206F-48E5-83A9-40CEBC2DB417}">
      <dgm:prSet/>
      <dgm:spPr/>
      <dgm:t>
        <a:bodyPr/>
        <a:lstStyle/>
        <a:p>
          <a:endParaRPr lang="es-CL"/>
        </a:p>
      </dgm:t>
    </dgm:pt>
    <dgm:pt modelId="{E7A52F0A-BD5A-466A-8089-93EB16A9CC6B}">
      <dgm:prSet phldrT="[Texto]"/>
      <dgm:spPr>
        <a:solidFill>
          <a:schemeClr val="accent2">
            <a:lumMod val="60000"/>
            <a:lumOff val="40000"/>
            <a:alpha val="90000"/>
          </a:schemeClr>
        </a:solidFill>
      </dgm:spPr>
      <dgm:t>
        <a:bodyPr/>
        <a:lstStyle/>
        <a:p>
          <a:r>
            <a:rPr lang="es-CL" dirty="0" smtClean="0"/>
            <a:t>Buscar en el Catálogo o buscador o base de datos especializada que se escoja </a:t>
          </a:r>
          <a:endParaRPr lang="es-CL" dirty="0"/>
        </a:p>
      </dgm:t>
    </dgm:pt>
    <dgm:pt modelId="{F07156F4-F177-4E55-A503-57E3F876164C}" type="parTrans" cxnId="{B75FC578-47A9-4E58-A397-D8B1FAC9FFA9}">
      <dgm:prSet/>
      <dgm:spPr/>
      <dgm:t>
        <a:bodyPr/>
        <a:lstStyle/>
        <a:p>
          <a:endParaRPr lang="es-CL"/>
        </a:p>
      </dgm:t>
    </dgm:pt>
    <dgm:pt modelId="{BA734CCC-852D-4DC2-A5E6-0D10EE686641}" type="sibTrans" cxnId="{B75FC578-47A9-4E58-A397-D8B1FAC9FFA9}">
      <dgm:prSet/>
      <dgm:spPr/>
      <dgm:t>
        <a:bodyPr/>
        <a:lstStyle/>
        <a:p>
          <a:endParaRPr lang="es-CL"/>
        </a:p>
      </dgm:t>
    </dgm:pt>
    <dgm:pt modelId="{0AF89F34-D5E1-4EEA-A92B-B1B86C34CFF6}">
      <dgm:prSet phldrT="[Texto]" custT="1"/>
      <dgm:spPr/>
      <dgm:t>
        <a:bodyPr/>
        <a:lstStyle/>
        <a:p>
          <a:r>
            <a:rPr lang="es-CL" sz="1200" dirty="0" smtClean="0"/>
            <a:t>Estudio del avance de las aplicaciones de la mecánica cuántica en </a:t>
          </a:r>
          <a:r>
            <a:rPr lang="es-CL" sz="1200" dirty="0" smtClean="0">
              <a:solidFill>
                <a:srgbClr val="C00000"/>
              </a:solidFill>
            </a:rPr>
            <a:t>área de la  salud </a:t>
          </a:r>
          <a:r>
            <a:rPr lang="es-CL" sz="1200" dirty="0" smtClean="0"/>
            <a:t>en </a:t>
          </a:r>
          <a:r>
            <a:rPr lang="es-CL" sz="1200" dirty="0" smtClean="0">
              <a:solidFill>
                <a:srgbClr val="C00000"/>
              </a:solidFill>
            </a:rPr>
            <a:t>Chile.</a:t>
          </a:r>
        </a:p>
      </dgm:t>
    </dgm:pt>
    <dgm:pt modelId="{E428802A-513A-4633-82E2-58E51A2EE688}" type="parTrans" cxnId="{E4A31CD4-4086-4691-B645-219B4C5E8A70}">
      <dgm:prSet/>
      <dgm:spPr/>
      <dgm:t>
        <a:bodyPr/>
        <a:lstStyle/>
        <a:p>
          <a:endParaRPr lang="es-CL"/>
        </a:p>
      </dgm:t>
    </dgm:pt>
    <dgm:pt modelId="{8C5DABE9-1E40-4110-9EB7-6C42501A0B37}" type="sibTrans" cxnId="{E4A31CD4-4086-4691-B645-219B4C5E8A70}">
      <dgm:prSet/>
      <dgm:spPr/>
      <dgm:t>
        <a:bodyPr/>
        <a:lstStyle/>
        <a:p>
          <a:endParaRPr lang="es-CL"/>
        </a:p>
      </dgm:t>
    </dgm:pt>
    <dgm:pt modelId="{F5E484DA-B25B-48CF-BF9B-A47590FBE369}" type="pres">
      <dgm:prSet presAssocID="{5952D99B-CD14-458C-A059-BA9A8B904F3B}" presName="diagram" presStyleCnt="0">
        <dgm:presLayoutVars>
          <dgm:chPref val="1"/>
          <dgm:dir/>
          <dgm:animOne val="branch"/>
          <dgm:animLvl val="lvl"/>
          <dgm:resizeHandles/>
        </dgm:presLayoutVars>
      </dgm:prSet>
      <dgm:spPr/>
      <dgm:t>
        <a:bodyPr/>
        <a:lstStyle/>
        <a:p>
          <a:endParaRPr lang="es-CL"/>
        </a:p>
      </dgm:t>
    </dgm:pt>
    <dgm:pt modelId="{64D5A461-D5B5-40F4-A0DB-C2233AE1DBEF}" type="pres">
      <dgm:prSet presAssocID="{96DF8A45-2183-4B4B-8020-F69538FBC10B}" presName="root" presStyleCnt="0"/>
      <dgm:spPr/>
    </dgm:pt>
    <dgm:pt modelId="{763DC59B-78D5-4B61-B41A-426C49C39060}" type="pres">
      <dgm:prSet presAssocID="{96DF8A45-2183-4B4B-8020-F69538FBC10B}" presName="rootComposite" presStyleCnt="0"/>
      <dgm:spPr/>
    </dgm:pt>
    <dgm:pt modelId="{559A33F2-718A-4D1B-AA6A-D817F699830C}" type="pres">
      <dgm:prSet presAssocID="{96DF8A45-2183-4B4B-8020-F69538FBC10B}" presName="rootText" presStyleLbl="node1" presStyleIdx="0" presStyleCnt="3"/>
      <dgm:spPr/>
      <dgm:t>
        <a:bodyPr/>
        <a:lstStyle/>
        <a:p>
          <a:endParaRPr lang="es-CL"/>
        </a:p>
      </dgm:t>
    </dgm:pt>
    <dgm:pt modelId="{DEDAEE3C-22D9-4C79-9744-C8ACA921BB1D}" type="pres">
      <dgm:prSet presAssocID="{96DF8A45-2183-4B4B-8020-F69538FBC10B}" presName="rootConnector" presStyleLbl="node1" presStyleIdx="0" presStyleCnt="3"/>
      <dgm:spPr/>
      <dgm:t>
        <a:bodyPr/>
        <a:lstStyle/>
        <a:p>
          <a:endParaRPr lang="es-CL"/>
        </a:p>
      </dgm:t>
    </dgm:pt>
    <dgm:pt modelId="{98042B67-3C6E-41C2-9E9C-097F89611FDC}" type="pres">
      <dgm:prSet presAssocID="{96DF8A45-2183-4B4B-8020-F69538FBC10B}" presName="childShape" presStyleCnt="0"/>
      <dgm:spPr/>
    </dgm:pt>
    <dgm:pt modelId="{903DB7D6-10DD-490F-8376-D2C0E4CAF9B0}" type="pres">
      <dgm:prSet presAssocID="{FD63022F-626D-4266-96A8-596618142B81}" presName="Name13" presStyleLbl="parChTrans1D2" presStyleIdx="0" presStyleCnt="6"/>
      <dgm:spPr/>
      <dgm:t>
        <a:bodyPr/>
        <a:lstStyle/>
        <a:p>
          <a:endParaRPr lang="es-CL"/>
        </a:p>
      </dgm:t>
    </dgm:pt>
    <dgm:pt modelId="{5A328199-B1CD-46CF-8B9B-54CE7249C891}" type="pres">
      <dgm:prSet presAssocID="{0FB7106B-2293-416F-918E-DE4E137B0731}" presName="childText" presStyleLbl="bgAcc1" presStyleIdx="0" presStyleCnt="6">
        <dgm:presLayoutVars>
          <dgm:bulletEnabled val="1"/>
        </dgm:presLayoutVars>
      </dgm:prSet>
      <dgm:spPr/>
      <dgm:t>
        <a:bodyPr/>
        <a:lstStyle/>
        <a:p>
          <a:endParaRPr lang="es-CL"/>
        </a:p>
      </dgm:t>
    </dgm:pt>
    <dgm:pt modelId="{9DA1F4FB-9C38-4401-B759-B5963B7742B9}" type="pres">
      <dgm:prSet presAssocID="{E428802A-513A-4633-82E2-58E51A2EE688}" presName="Name13" presStyleLbl="parChTrans1D2" presStyleIdx="1" presStyleCnt="6"/>
      <dgm:spPr/>
      <dgm:t>
        <a:bodyPr/>
        <a:lstStyle/>
        <a:p>
          <a:endParaRPr lang="es-CL"/>
        </a:p>
      </dgm:t>
    </dgm:pt>
    <dgm:pt modelId="{26BCD992-7EE6-449A-8831-0595BE7722C5}" type="pres">
      <dgm:prSet presAssocID="{0AF89F34-D5E1-4EEA-A92B-B1B86C34CFF6}" presName="childText" presStyleLbl="bgAcc1" presStyleIdx="1" presStyleCnt="6">
        <dgm:presLayoutVars>
          <dgm:bulletEnabled val="1"/>
        </dgm:presLayoutVars>
      </dgm:prSet>
      <dgm:spPr/>
      <dgm:t>
        <a:bodyPr/>
        <a:lstStyle/>
        <a:p>
          <a:endParaRPr lang="es-CL"/>
        </a:p>
      </dgm:t>
    </dgm:pt>
    <dgm:pt modelId="{C342FA0B-5A45-4106-82CE-04ECFD56A31A}" type="pres">
      <dgm:prSet presAssocID="{CEB29B6D-CF99-493A-92B1-AFB15A7DE352}" presName="root" presStyleCnt="0"/>
      <dgm:spPr/>
    </dgm:pt>
    <dgm:pt modelId="{C92DA21F-4B85-499F-ACB3-DC3D385F6DF4}" type="pres">
      <dgm:prSet presAssocID="{CEB29B6D-CF99-493A-92B1-AFB15A7DE352}" presName="rootComposite" presStyleCnt="0"/>
      <dgm:spPr/>
    </dgm:pt>
    <dgm:pt modelId="{588CCE3B-6655-46B9-AED6-C490245987E7}" type="pres">
      <dgm:prSet presAssocID="{CEB29B6D-CF99-493A-92B1-AFB15A7DE352}" presName="rootText" presStyleLbl="node1" presStyleIdx="1" presStyleCnt="3"/>
      <dgm:spPr/>
      <dgm:t>
        <a:bodyPr/>
        <a:lstStyle/>
        <a:p>
          <a:endParaRPr lang="es-CL"/>
        </a:p>
      </dgm:t>
    </dgm:pt>
    <dgm:pt modelId="{5A1D32F0-8DF3-4F9F-99D3-8ABB83ACEABB}" type="pres">
      <dgm:prSet presAssocID="{CEB29B6D-CF99-493A-92B1-AFB15A7DE352}" presName="rootConnector" presStyleLbl="node1" presStyleIdx="1" presStyleCnt="3"/>
      <dgm:spPr/>
      <dgm:t>
        <a:bodyPr/>
        <a:lstStyle/>
        <a:p>
          <a:endParaRPr lang="es-CL"/>
        </a:p>
      </dgm:t>
    </dgm:pt>
    <dgm:pt modelId="{85691F0F-BDD4-4184-A2A2-B311EFD7FA58}" type="pres">
      <dgm:prSet presAssocID="{CEB29B6D-CF99-493A-92B1-AFB15A7DE352}" presName="childShape" presStyleCnt="0"/>
      <dgm:spPr/>
    </dgm:pt>
    <dgm:pt modelId="{78C7E0DD-8F57-48CE-B89F-D7E72DA63C7C}" type="pres">
      <dgm:prSet presAssocID="{23271C36-5647-41F0-98EA-4AEAFE395874}" presName="Name13" presStyleLbl="parChTrans1D2" presStyleIdx="2" presStyleCnt="6"/>
      <dgm:spPr/>
      <dgm:t>
        <a:bodyPr/>
        <a:lstStyle/>
        <a:p>
          <a:endParaRPr lang="es-CL"/>
        </a:p>
      </dgm:t>
    </dgm:pt>
    <dgm:pt modelId="{234311F9-229C-4183-9814-4AC9F04D65FE}" type="pres">
      <dgm:prSet presAssocID="{9AF6DDA6-DC5F-4DA8-91A3-80CDFD5B7AF1}" presName="childText" presStyleLbl="bgAcc1" presStyleIdx="2" presStyleCnt="6">
        <dgm:presLayoutVars>
          <dgm:bulletEnabled val="1"/>
        </dgm:presLayoutVars>
      </dgm:prSet>
      <dgm:spPr/>
      <dgm:t>
        <a:bodyPr/>
        <a:lstStyle/>
        <a:p>
          <a:endParaRPr lang="es-CL"/>
        </a:p>
      </dgm:t>
    </dgm:pt>
    <dgm:pt modelId="{64A021C2-F0E1-4AC3-A99C-0138ACC9BA97}" type="pres">
      <dgm:prSet presAssocID="{13DEF013-A64A-4231-AFF1-1DB702A4BE00}" presName="Name13" presStyleLbl="parChTrans1D2" presStyleIdx="3" presStyleCnt="6"/>
      <dgm:spPr/>
      <dgm:t>
        <a:bodyPr/>
        <a:lstStyle/>
        <a:p>
          <a:endParaRPr lang="es-CL"/>
        </a:p>
      </dgm:t>
    </dgm:pt>
    <dgm:pt modelId="{4926C012-D067-44E7-83BA-7BE1801EF86A}" type="pres">
      <dgm:prSet presAssocID="{B93560AD-709A-4F7E-A4EE-E1A35BC0EAE0}" presName="childText" presStyleLbl="bgAcc1" presStyleIdx="3" presStyleCnt="6">
        <dgm:presLayoutVars>
          <dgm:bulletEnabled val="1"/>
        </dgm:presLayoutVars>
      </dgm:prSet>
      <dgm:spPr/>
      <dgm:t>
        <a:bodyPr/>
        <a:lstStyle/>
        <a:p>
          <a:endParaRPr lang="es-CL"/>
        </a:p>
      </dgm:t>
    </dgm:pt>
    <dgm:pt modelId="{9207642A-53D4-48F5-ADF2-1AE6F2E568A7}" type="pres">
      <dgm:prSet presAssocID="{2B01D455-1CAC-4AFB-B684-4DF1A9E3FC01}" presName="root" presStyleCnt="0"/>
      <dgm:spPr/>
    </dgm:pt>
    <dgm:pt modelId="{B0B9C6E9-A944-45E9-847C-0486CFE7AF5A}" type="pres">
      <dgm:prSet presAssocID="{2B01D455-1CAC-4AFB-B684-4DF1A9E3FC01}" presName="rootComposite" presStyleCnt="0"/>
      <dgm:spPr/>
    </dgm:pt>
    <dgm:pt modelId="{4B555C50-441C-481D-8FE5-F25470A8741A}" type="pres">
      <dgm:prSet presAssocID="{2B01D455-1CAC-4AFB-B684-4DF1A9E3FC01}" presName="rootText" presStyleLbl="node1" presStyleIdx="2" presStyleCnt="3"/>
      <dgm:spPr/>
      <dgm:t>
        <a:bodyPr/>
        <a:lstStyle/>
        <a:p>
          <a:endParaRPr lang="es-CL"/>
        </a:p>
      </dgm:t>
    </dgm:pt>
    <dgm:pt modelId="{CD4C843F-1411-4539-B4F5-00D6DFBAF52E}" type="pres">
      <dgm:prSet presAssocID="{2B01D455-1CAC-4AFB-B684-4DF1A9E3FC01}" presName="rootConnector" presStyleLbl="node1" presStyleIdx="2" presStyleCnt="3"/>
      <dgm:spPr/>
      <dgm:t>
        <a:bodyPr/>
        <a:lstStyle/>
        <a:p>
          <a:endParaRPr lang="es-CL"/>
        </a:p>
      </dgm:t>
    </dgm:pt>
    <dgm:pt modelId="{06100C12-9530-474A-9691-C1C6A48E33F5}" type="pres">
      <dgm:prSet presAssocID="{2B01D455-1CAC-4AFB-B684-4DF1A9E3FC01}" presName="childShape" presStyleCnt="0"/>
      <dgm:spPr/>
    </dgm:pt>
    <dgm:pt modelId="{E231A8C7-9A9B-4F73-9C12-3FA1620028D2}" type="pres">
      <dgm:prSet presAssocID="{2AC971E6-863B-4E2A-AB7B-02F888F5837B}" presName="Name13" presStyleLbl="parChTrans1D2" presStyleIdx="4" presStyleCnt="6"/>
      <dgm:spPr/>
      <dgm:t>
        <a:bodyPr/>
        <a:lstStyle/>
        <a:p>
          <a:endParaRPr lang="es-CL"/>
        </a:p>
      </dgm:t>
    </dgm:pt>
    <dgm:pt modelId="{3ED047FA-2400-449F-962F-0173F60F42E4}" type="pres">
      <dgm:prSet presAssocID="{A76C2A95-D523-4A16-AE64-E380283AEA6C}" presName="childText" presStyleLbl="bgAcc1" presStyleIdx="4" presStyleCnt="6">
        <dgm:presLayoutVars>
          <dgm:bulletEnabled val="1"/>
        </dgm:presLayoutVars>
      </dgm:prSet>
      <dgm:spPr/>
      <dgm:t>
        <a:bodyPr/>
        <a:lstStyle/>
        <a:p>
          <a:endParaRPr lang="es-CL"/>
        </a:p>
      </dgm:t>
    </dgm:pt>
    <dgm:pt modelId="{D4FB65BC-BD83-4390-8D9C-FE798F693A12}" type="pres">
      <dgm:prSet presAssocID="{F07156F4-F177-4E55-A503-57E3F876164C}" presName="Name13" presStyleLbl="parChTrans1D2" presStyleIdx="5" presStyleCnt="6"/>
      <dgm:spPr/>
      <dgm:t>
        <a:bodyPr/>
        <a:lstStyle/>
        <a:p>
          <a:endParaRPr lang="es-CL"/>
        </a:p>
      </dgm:t>
    </dgm:pt>
    <dgm:pt modelId="{380CDC1A-5D32-415F-AA3A-6782B4D2EEDB}" type="pres">
      <dgm:prSet presAssocID="{E7A52F0A-BD5A-466A-8089-93EB16A9CC6B}" presName="childText" presStyleLbl="bgAcc1" presStyleIdx="5" presStyleCnt="6">
        <dgm:presLayoutVars>
          <dgm:bulletEnabled val="1"/>
        </dgm:presLayoutVars>
      </dgm:prSet>
      <dgm:spPr/>
      <dgm:t>
        <a:bodyPr/>
        <a:lstStyle/>
        <a:p>
          <a:endParaRPr lang="es-CL"/>
        </a:p>
      </dgm:t>
    </dgm:pt>
  </dgm:ptLst>
  <dgm:cxnLst>
    <dgm:cxn modelId="{0C17AEB1-DB8A-4307-B856-60E8DA7F96E1}" type="presOf" srcId="{F07156F4-F177-4E55-A503-57E3F876164C}" destId="{D4FB65BC-BD83-4390-8D9C-FE798F693A12}" srcOrd="0" destOrd="0" presId="urn:microsoft.com/office/officeart/2005/8/layout/hierarchy3"/>
    <dgm:cxn modelId="{D656F27B-C93D-4F9B-A7A7-C9E6279FCCDC}" srcId="{5952D99B-CD14-458C-A059-BA9A8B904F3B}" destId="{96DF8A45-2183-4B4B-8020-F69538FBC10B}" srcOrd="0" destOrd="0" parTransId="{E1C1D1F1-8FE5-4BE8-ABA1-AEB2C751E9C2}" sibTransId="{EF197567-D1EE-4695-8F05-3F06E7CB942F}"/>
    <dgm:cxn modelId="{746D8A97-DAF4-4272-8618-2FE83A9094ED}" type="presOf" srcId="{5952D99B-CD14-458C-A059-BA9A8B904F3B}" destId="{F5E484DA-B25B-48CF-BF9B-A47590FBE369}" srcOrd="0" destOrd="0" presId="urn:microsoft.com/office/officeart/2005/8/layout/hierarchy3"/>
    <dgm:cxn modelId="{0CFED408-184D-48F1-8226-37050C0F3A7D}" srcId="{5952D99B-CD14-458C-A059-BA9A8B904F3B}" destId="{2B01D455-1CAC-4AFB-B684-4DF1A9E3FC01}" srcOrd="2" destOrd="0" parTransId="{9BA34928-8806-4A49-9456-D8C96AA5F382}" sibTransId="{705220DA-EE55-472C-8BEA-7CD89F91DED0}"/>
    <dgm:cxn modelId="{58DB18F6-00F8-4AA2-AEDC-38FA3AAB04EF}" type="presOf" srcId="{0AF89F34-D5E1-4EEA-A92B-B1B86C34CFF6}" destId="{26BCD992-7EE6-449A-8831-0595BE7722C5}" srcOrd="0" destOrd="0" presId="urn:microsoft.com/office/officeart/2005/8/layout/hierarchy3"/>
    <dgm:cxn modelId="{5099E272-84F7-418B-A3A9-0B07B32EBFBF}" type="presOf" srcId="{CEB29B6D-CF99-493A-92B1-AFB15A7DE352}" destId="{588CCE3B-6655-46B9-AED6-C490245987E7}" srcOrd="0" destOrd="0" presId="urn:microsoft.com/office/officeart/2005/8/layout/hierarchy3"/>
    <dgm:cxn modelId="{C7E72226-4749-4D49-AF68-E6D99A67A113}" type="presOf" srcId="{E7A52F0A-BD5A-466A-8089-93EB16A9CC6B}" destId="{380CDC1A-5D32-415F-AA3A-6782B4D2EEDB}" srcOrd="0" destOrd="0" presId="urn:microsoft.com/office/officeart/2005/8/layout/hierarchy3"/>
    <dgm:cxn modelId="{01D28537-52ED-4587-8A68-1840803437EC}" srcId="{CEB29B6D-CF99-493A-92B1-AFB15A7DE352}" destId="{9AF6DDA6-DC5F-4DA8-91A3-80CDFD5B7AF1}" srcOrd="0" destOrd="0" parTransId="{23271C36-5647-41F0-98EA-4AEAFE395874}" sibTransId="{3E1C5690-A57B-4F6D-9D6E-72B2FAB2628A}"/>
    <dgm:cxn modelId="{CC5B2D7D-4931-4505-9A7C-88BCD5D0F1A5}" type="presOf" srcId="{CEB29B6D-CF99-493A-92B1-AFB15A7DE352}" destId="{5A1D32F0-8DF3-4F9F-99D3-8ABB83ACEABB}" srcOrd="1" destOrd="0" presId="urn:microsoft.com/office/officeart/2005/8/layout/hierarchy3"/>
    <dgm:cxn modelId="{FADE29F1-206F-48E5-83A9-40CEBC2DB417}" srcId="{2B01D455-1CAC-4AFB-B684-4DF1A9E3FC01}" destId="{A76C2A95-D523-4A16-AE64-E380283AEA6C}" srcOrd="0" destOrd="0" parTransId="{2AC971E6-863B-4E2A-AB7B-02F888F5837B}" sibTransId="{D3836EE6-A305-4C44-90DC-80B58C876AF8}"/>
    <dgm:cxn modelId="{BF6C0846-1013-4A2E-8143-AFB3EC509F7D}" type="presOf" srcId="{13DEF013-A64A-4231-AFF1-1DB702A4BE00}" destId="{64A021C2-F0E1-4AC3-A99C-0138ACC9BA97}" srcOrd="0" destOrd="0" presId="urn:microsoft.com/office/officeart/2005/8/layout/hierarchy3"/>
    <dgm:cxn modelId="{4C299E30-AB52-4FB0-A7C9-EDD6F5C32E1C}" srcId="{5952D99B-CD14-458C-A059-BA9A8B904F3B}" destId="{CEB29B6D-CF99-493A-92B1-AFB15A7DE352}" srcOrd="1" destOrd="0" parTransId="{41876737-0E8F-4724-BBA2-5B9482F12836}" sibTransId="{31EEE503-5B75-4214-93A0-55955679AEA5}"/>
    <dgm:cxn modelId="{E4A31CD4-4086-4691-B645-219B4C5E8A70}" srcId="{96DF8A45-2183-4B4B-8020-F69538FBC10B}" destId="{0AF89F34-D5E1-4EEA-A92B-B1B86C34CFF6}" srcOrd="1" destOrd="0" parTransId="{E428802A-513A-4633-82E2-58E51A2EE688}" sibTransId="{8C5DABE9-1E40-4110-9EB7-6C42501A0B37}"/>
    <dgm:cxn modelId="{B75FC578-47A9-4E58-A397-D8B1FAC9FFA9}" srcId="{2B01D455-1CAC-4AFB-B684-4DF1A9E3FC01}" destId="{E7A52F0A-BD5A-466A-8089-93EB16A9CC6B}" srcOrd="1" destOrd="0" parTransId="{F07156F4-F177-4E55-A503-57E3F876164C}" sibTransId="{BA734CCC-852D-4DC2-A5E6-0D10EE686641}"/>
    <dgm:cxn modelId="{A3CB38CE-B810-4788-8637-3EE1D61E2DDF}" type="presOf" srcId="{2AC971E6-863B-4E2A-AB7B-02F888F5837B}" destId="{E231A8C7-9A9B-4F73-9C12-3FA1620028D2}" srcOrd="0" destOrd="0" presId="urn:microsoft.com/office/officeart/2005/8/layout/hierarchy3"/>
    <dgm:cxn modelId="{64B0E5FC-8ED7-4F13-8D30-8A0492512F39}" srcId="{96DF8A45-2183-4B4B-8020-F69538FBC10B}" destId="{0FB7106B-2293-416F-918E-DE4E137B0731}" srcOrd="0" destOrd="0" parTransId="{FD63022F-626D-4266-96A8-596618142B81}" sibTransId="{E70E9D9F-1620-41C4-A439-A89125241E9A}"/>
    <dgm:cxn modelId="{A8F3A852-7A37-4CEA-BBB5-40861ECA2525}" type="presOf" srcId="{E428802A-513A-4633-82E2-58E51A2EE688}" destId="{9DA1F4FB-9C38-4401-B759-B5963B7742B9}" srcOrd="0" destOrd="0" presId="urn:microsoft.com/office/officeart/2005/8/layout/hierarchy3"/>
    <dgm:cxn modelId="{99E8FD7A-AD3E-4F41-A63F-649BCEC033E8}" type="presOf" srcId="{2B01D455-1CAC-4AFB-B684-4DF1A9E3FC01}" destId="{4B555C50-441C-481D-8FE5-F25470A8741A}" srcOrd="0" destOrd="0" presId="urn:microsoft.com/office/officeart/2005/8/layout/hierarchy3"/>
    <dgm:cxn modelId="{B5F9B2A0-8030-41AF-9ADF-B1FF2E2BE454}" type="presOf" srcId="{23271C36-5647-41F0-98EA-4AEAFE395874}" destId="{78C7E0DD-8F57-48CE-B89F-D7E72DA63C7C}" srcOrd="0" destOrd="0" presId="urn:microsoft.com/office/officeart/2005/8/layout/hierarchy3"/>
    <dgm:cxn modelId="{93AFA8EA-8910-46B8-9F25-DA6E8CAD634E}" srcId="{CEB29B6D-CF99-493A-92B1-AFB15A7DE352}" destId="{B93560AD-709A-4F7E-A4EE-E1A35BC0EAE0}" srcOrd="1" destOrd="0" parTransId="{13DEF013-A64A-4231-AFF1-1DB702A4BE00}" sibTransId="{70191D52-AD44-4BD1-A602-B62F8C7FEC9E}"/>
    <dgm:cxn modelId="{9813D850-B292-4FA7-80A6-EE4DE1E41298}" type="presOf" srcId="{A76C2A95-D523-4A16-AE64-E380283AEA6C}" destId="{3ED047FA-2400-449F-962F-0173F60F42E4}" srcOrd="0" destOrd="0" presId="urn:microsoft.com/office/officeart/2005/8/layout/hierarchy3"/>
    <dgm:cxn modelId="{5A1F1871-FF00-45A4-B950-DEB9ABD12B1C}" type="presOf" srcId="{FD63022F-626D-4266-96A8-596618142B81}" destId="{903DB7D6-10DD-490F-8376-D2C0E4CAF9B0}" srcOrd="0" destOrd="0" presId="urn:microsoft.com/office/officeart/2005/8/layout/hierarchy3"/>
    <dgm:cxn modelId="{32122903-91EC-4599-A478-EDFCB7CCB3B0}" type="presOf" srcId="{B93560AD-709A-4F7E-A4EE-E1A35BC0EAE0}" destId="{4926C012-D067-44E7-83BA-7BE1801EF86A}" srcOrd="0" destOrd="0" presId="urn:microsoft.com/office/officeart/2005/8/layout/hierarchy3"/>
    <dgm:cxn modelId="{2480B760-9A43-4FE9-9CF8-A0D32201388F}" type="presOf" srcId="{96DF8A45-2183-4B4B-8020-F69538FBC10B}" destId="{DEDAEE3C-22D9-4C79-9744-C8ACA921BB1D}" srcOrd="1" destOrd="0" presId="urn:microsoft.com/office/officeart/2005/8/layout/hierarchy3"/>
    <dgm:cxn modelId="{B711DAF2-C6C3-45AE-BB11-72F0B9BECB50}" type="presOf" srcId="{2B01D455-1CAC-4AFB-B684-4DF1A9E3FC01}" destId="{CD4C843F-1411-4539-B4F5-00D6DFBAF52E}" srcOrd="1" destOrd="0" presId="urn:microsoft.com/office/officeart/2005/8/layout/hierarchy3"/>
    <dgm:cxn modelId="{B32947A0-477E-4E0B-A239-6273FB25E43C}" type="presOf" srcId="{0FB7106B-2293-416F-918E-DE4E137B0731}" destId="{5A328199-B1CD-46CF-8B9B-54CE7249C891}" srcOrd="0" destOrd="0" presId="urn:microsoft.com/office/officeart/2005/8/layout/hierarchy3"/>
    <dgm:cxn modelId="{5641FA59-72D3-43E7-82AB-46E64D7A964E}" type="presOf" srcId="{96DF8A45-2183-4B4B-8020-F69538FBC10B}" destId="{559A33F2-718A-4D1B-AA6A-D817F699830C}" srcOrd="0" destOrd="0" presId="urn:microsoft.com/office/officeart/2005/8/layout/hierarchy3"/>
    <dgm:cxn modelId="{0EF5E32A-B531-4BAD-8C4D-B8A8335B6662}" type="presOf" srcId="{9AF6DDA6-DC5F-4DA8-91A3-80CDFD5B7AF1}" destId="{234311F9-229C-4183-9814-4AC9F04D65FE}" srcOrd="0" destOrd="0" presId="urn:microsoft.com/office/officeart/2005/8/layout/hierarchy3"/>
    <dgm:cxn modelId="{8E7D2DCA-EADB-4862-BBD2-827243FC2319}" type="presParOf" srcId="{F5E484DA-B25B-48CF-BF9B-A47590FBE369}" destId="{64D5A461-D5B5-40F4-A0DB-C2233AE1DBEF}" srcOrd="0" destOrd="0" presId="urn:microsoft.com/office/officeart/2005/8/layout/hierarchy3"/>
    <dgm:cxn modelId="{F6ED9088-24B1-47A5-A052-6B6D95507247}" type="presParOf" srcId="{64D5A461-D5B5-40F4-A0DB-C2233AE1DBEF}" destId="{763DC59B-78D5-4B61-B41A-426C49C39060}" srcOrd="0" destOrd="0" presId="urn:microsoft.com/office/officeart/2005/8/layout/hierarchy3"/>
    <dgm:cxn modelId="{255FFECF-8476-4394-A478-B4D32C8186E0}" type="presParOf" srcId="{763DC59B-78D5-4B61-B41A-426C49C39060}" destId="{559A33F2-718A-4D1B-AA6A-D817F699830C}" srcOrd="0" destOrd="0" presId="urn:microsoft.com/office/officeart/2005/8/layout/hierarchy3"/>
    <dgm:cxn modelId="{C549401F-6007-43DE-85CE-997F35933F73}" type="presParOf" srcId="{763DC59B-78D5-4B61-B41A-426C49C39060}" destId="{DEDAEE3C-22D9-4C79-9744-C8ACA921BB1D}" srcOrd="1" destOrd="0" presId="urn:microsoft.com/office/officeart/2005/8/layout/hierarchy3"/>
    <dgm:cxn modelId="{779D1CD7-3C89-4F23-946E-382EE52EFF3C}" type="presParOf" srcId="{64D5A461-D5B5-40F4-A0DB-C2233AE1DBEF}" destId="{98042B67-3C6E-41C2-9E9C-097F89611FDC}" srcOrd="1" destOrd="0" presId="urn:microsoft.com/office/officeart/2005/8/layout/hierarchy3"/>
    <dgm:cxn modelId="{561BF25E-DD14-4D92-92A9-0750EFAFD224}" type="presParOf" srcId="{98042B67-3C6E-41C2-9E9C-097F89611FDC}" destId="{903DB7D6-10DD-490F-8376-D2C0E4CAF9B0}" srcOrd="0" destOrd="0" presId="urn:microsoft.com/office/officeart/2005/8/layout/hierarchy3"/>
    <dgm:cxn modelId="{1216EBCA-252E-4485-B4A5-77D58C6A4D36}" type="presParOf" srcId="{98042B67-3C6E-41C2-9E9C-097F89611FDC}" destId="{5A328199-B1CD-46CF-8B9B-54CE7249C891}" srcOrd="1" destOrd="0" presId="urn:microsoft.com/office/officeart/2005/8/layout/hierarchy3"/>
    <dgm:cxn modelId="{B101EBDF-C5FF-402C-B12C-C80F54C72C8A}" type="presParOf" srcId="{98042B67-3C6E-41C2-9E9C-097F89611FDC}" destId="{9DA1F4FB-9C38-4401-B759-B5963B7742B9}" srcOrd="2" destOrd="0" presId="urn:microsoft.com/office/officeart/2005/8/layout/hierarchy3"/>
    <dgm:cxn modelId="{E4564743-2C46-42DD-9954-A2325F5BF1C0}" type="presParOf" srcId="{98042B67-3C6E-41C2-9E9C-097F89611FDC}" destId="{26BCD992-7EE6-449A-8831-0595BE7722C5}" srcOrd="3" destOrd="0" presId="urn:microsoft.com/office/officeart/2005/8/layout/hierarchy3"/>
    <dgm:cxn modelId="{8E249498-5A4E-4353-AC28-98BC3F92A198}" type="presParOf" srcId="{F5E484DA-B25B-48CF-BF9B-A47590FBE369}" destId="{C342FA0B-5A45-4106-82CE-04ECFD56A31A}" srcOrd="1" destOrd="0" presId="urn:microsoft.com/office/officeart/2005/8/layout/hierarchy3"/>
    <dgm:cxn modelId="{60B43EBA-0699-4322-A39D-C822D663F7AB}" type="presParOf" srcId="{C342FA0B-5A45-4106-82CE-04ECFD56A31A}" destId="{C92DA21F-4B85-499F-ACB3-DC3D385F6DF4}" srcOrd="0" destOrd="0" presId="urn:microsoft.com/office/officeart/2005/8/layout/hierarchy3"/>
    <dgm:cxn modelId="{696EC00A-B3D8-4A6F-B7D9-324AF0631902}" type="presParOf" srcId="{C92DA21F-4B85-499F-ACB3-DC3D385F6DF4}" destId="{588CCE3B-6655-46B9-AED6-C490245987E7}" srcOrd="0" destOrd="0" presId="urn:microsoft.com/office/officeart/2005/8/layout/hierarchy3"/>
    <dgm:cxn modelId="{817C2D70-79B5-425E-87C3-BFCDF24969A9}" type="presParOf" srcId="{C92DA21F-4B85-499F-ACB3-DC3D385F6DF4}" destId="{5A1D32F0-8DF3-4F9F-99D3-8ABB83ACEABB}" srcOrd="1" destOrd="0" presId="urn:microsoft.com/office/officeart/2005/8/layout/hierarchy3"/>
    <dgm:cxn modelId="{78A8455F-41C6-41FB-AE4F-AB45CFE4AFBA}" type="presParOf" srcId="{C342FA0B-5A45-4106-82CE-04ECFD56A31A}" destId="{85691F0F-BDD4-4184-A2A2-B311EFD7FA58}" srcOrd="1" destOrd="0" presId="urn:microsoft.com/office/officeart/2005/8/layout/hierarchy3"/>
    <dgm:cxn modelId="{B8AA6807-5537-49B3-AE71-9E2339135278}" type="presParOf" srcId="{85691F0F-BDD4-4184-A2A2-B311EFD7FA58}" destId="{78C7E0DD-8F57-48CE-B89F-D7E72DA63C7C}" srcOrd="0" destOrd="0" presId="urn:microsoft.com/office/officeart/2005/8/layout/hierarchy3"/>
    <dgm:cxn modelId="{971EBD36-B86C-49F4-A9DD-268F1B19A6B3}" type="presParOf" srcId="{85691F0F-BDD4-4184-A2A2-B311EFD7FA58}" destId="{234311F9-229C-4183-9814-4AC9F04D65FE}" srcOrd="1" destOrd="0" presId="urn:microsoft.com/office/officeart/2005/8/layout/hierarchy3"/>
    <dgm:cxn modelId="{2481D04F-D6E0-4EB8-8571-BBB79347C686}" type="presParOf" srcId="{85691F0F-BDD4-4184-A2A2-B311EFD7FA58}" destId="{64A021C2-F0E1-4AC3-A99C-0138ACC9BA97}" srcOrd="2" destOrd="0" presId="urn:microsoft.com/office/officeart/2005/8/layout/hierarchy3"/>
    <dgm:cxn modelId="{E80500E9-0E0C-4DD9-AEC7-FC8C0A2D540A}" type="presParOf" srcId="{85691F0F-BDD4-4184-A2A2-B311EFD7FA58}" destId="{4926C012-D067-44E7-83BA-7BE1801EF86A}" srcOrd="3" destOrd="0" presId="urn:microsoft.com/office/officeart/2005/8/layout/hierarchy3"/>
    <dgm:cxn modelId="{778C9A53-6914-42F2-8010-6EB098C3FF59}" type="presParOf" srcId="{F5E484DA-B25B-48CF-BF9B-A47590FBE369}" destId="{9207642A-53D4-48F5-ADF2-1AE6F2E568A7}" srcOrd="2" destOrd="0" presId="urn:microsoft.com/office/officeart/2005/8/layout/hierarchy3"/>
    <dgm:cxn modelId="{1D327035-B495-4909-8DFB-12E069225966}" type="presParOf" srcId="{9207642A-53D4-48F5-ADF2-1AE6F2E568A7}" destId="{B0B9C6E9-A944-45E9-847C-0486CFE7AF5A}" srcOrd="0" destOrd="0" presId="urn:microsoft.com/office/officeart/2005/8/layout/hierarchy3"/>
    <dgm:cxn modelId="{56A06CCE-7706-4D06-ACED-42F21EB0C4E6}" type="presParOf" srcId="{B0B9C6E9-A944-45E9-847C-0486CFE7AF5A}" destId="{4B555C50-441C-481D-8FE5-F25470A8741A}" srcOrd="0" destOrd="0" presId="urn:microsoft.com/office/officeart/2005/8/layout/hierarchy3"/>
    <dgm:cxn modelId="{71D071AD-D32C-4AEE-80B6-FC6D631D3BA7}" type="presParOf" srcId="{B0B9C6E9-A944-45E9-847C-0486CFE7AF5A}" destId="{CD4C843F-1411-4539-B4F5-00D6DFBAF52E}" srcOrd="1" destOrd="0" presId="urn:microsoft.com/office/officeart/2005/8/layout/hierarchy3"/>
    <dgm:cxn modelId="{4AE57E0D-4E8D-407F-911D-443213E8BEED}" type="presParOf" srcId="{9207642A-53D4-48F5-ADF2-1AE6F2E568A7}" destId="{06100C12-9530-474A-9691-C1C6A48E33F5}" srcOrd="1" destOrd="0" presId="urn:microsoft.com/office/officeart/2005/8/layout/hierarchy3"/>
    <dgm:cxn modelId="{0D26A6FB-1640-4E9D-961F-32FB4702C77F}" type="presParOf" srcId="{06100C12-9530-474A-9691-C1C6A48E33F5}" destId="{E231A8C7-9A9B-4F73-9C12-3FA1620028D2}" srcOrd="0" destOrd="0" presId="urn:microsoft.com/office/officeart/2005/8/layout/hierarchy3"/>
    <dgm:cxn modelId="{8692614C-7470-4ADC-B355-F08087B1B210}" type="presParOf" srcId="{06100C12-9530-474A-9691-C1C6A48E33F5}" destId="{3ED047FA-2400-449F-962F-0173F60F42E4}" srcOrd="1" destOrd="0" presId="urn:microsoft.com/office/officeart/2005/8/layout/hierarchy3"/>
    <dgm:cxn modelId="{ABC1DF28-4FA7-47E5-B2F9-B13974F45E8E}" type="presParOf" srcId="{06100C12-9530-474A-9691-C1C6A48E33F5}" destId="{D4FB65BC-BD83-4390-8D9C-FE798F693A12}" srcOrd="2" destOrd="0" presId="urn:microsoft.com/office/officeart/2005/8/layout/hierarchy3"/>
    <dgm:cxn modelId="{B69E4FBE-132E-43C8-9A16-24E843CE71B5}" type="presParOf" srcId="{06100C12-9530-474A-9691-C1C6A48E33F5}" destId="{380CDC1A-5D32-415F-AA3A-6782B4D2EEDB}" srcOrd="3"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A3EADD-7E56-4044-8D37-361229C156A8}"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s-CL"/>
        </a:p>
      </dgm:t>
    </dgm:pt>
    <dgm:pt modelId="{85949DA7-C83A-4C70-8DF9-DFCBBE820631}">
      <dgm:prSet phldrT="[Texto]"/>
      <dgm:spPr/>
      <dgm:t>
        <a:bodyPr/>
        <a:lstStyle/>
        <a:p>
          <a:r>
            <a:rPr lang="es-CL" dirty="0" smtClean="0"/>
            <a:t>Catálogos de Biblioteca </a:t>
          </a:r>
          <a:endParaRPr lang="es-CL" dirty="0"/>
        </a:p>
      </dgm:t>
    </dgm:pt>
    <dgm:pt modelId="{37152F57-402E-4E7F-86DA-B91E06A25249}" type="parTrans" cxnId="{A3C755FD-0992-4916-90B7-1F16BC09E711}">
      <dgm:prSet/>
      <dgm:spPr/>
      <dgm:t>
        <a:bodyPr/>
        <a:lstStyle/>
        <a:p>
          <a:endParaRPr lang="es-CL"/>
        </a:p>
      </dgm:t>
    </dgm:pt>
    <dgm:pt modelId="{64014ED5-83F0-428A-BD20-9DEF9C0A8B0F}" type="sibTrans" cxnId="{A3C755FD-0992-4916-90B7-1F16BC09E711}">
      <dgm:prSet/>
      <dgm:spPr/>
      <dgm:t>
        <a:bodyPr/>
        <a:lstStyle/>
        <a:p>
          <a:endParaRPr lang="es-CL"/>
        </a:p>
      </dgm:t>
    </dgm:pt>
    <dgm:pt modelId="{2CD5F492-2DCD-4434-8065-F68B5F7767BC}">
      <dgm:prSet phldrT="[Texto]"/>
      <dgm:spPr/>
      <dgm:t>
        <a:bodyPr/>
        <a:lstStyle/>
        <a:p>
          <a:r>
            <a:rPr lang="es-CL" dirty="0" smtClean="0"/>
            <a:t>BIBLIOTECAS  </a:t>
          </a:r>
          <a:endParaRPr lang="es-CL" dirty="0"/>
        </a:p>
      </dgm:t>
    </dgm:pt>
    <dgm:pt modelId="{337CF21A-F66D-4F73-8156-570683A1F06E}" type="parTrans" cxnId="{8D4D50D1-3632-4E3E-93C4-CE8FB438856A}">
      <dgm:prSet/>
      <dgm:spPr/>
      <dgm:t>
        <a:bodyPr/>
        <a:lstStyle/>
        <a:p>
          <a:endParaRPr lang="es-CL"/>
        </a:p>
      </dgm:t>
    </dgm:pt>
    <dgm:pt modelId="{117D1CE2-D326-4740-9AFD-3A94C8ADDD85}" type="sibTrans" cxnId="{8D4D50D1-3632-4E3E-93C4-CE8FB438856A}">
      <dgm:prSet/>
      <dgm:spPr/>
      <dgm:t>
        <a:bodyPr/>
        <a:lstStyle/>
        <a:p>
          <a:endParaRPr lang="es-CL"/>
        </a:p>
      </dgm:t>
    </dgm:pt>
    <dgm:pt modelId="{ACFA5AE2-CD22-4208-A191-E5126E4DC906}">
      <dgm:prSet phldrT="[Texto]"/>
      <dgm:spPr/>
      <dgm:t>
        <a:bodyPr/>
        <a:lstStyle/>
        <a:p>
          <a:r>
            <a:rPr lang="es-CL" dirty="0" smtClean="0"/>
            <a:t>Buscadores</a:t>
          </a:r>
        </a:p>
        <a:p>
          <a:r>
            <a:rPr lang="es-CL" dirty="0" smtClean="0"/>
            <a:t>Bases de Datos </a:t>
          </a:r>
        </a:p>
        <a:p>
          <a:r>
            <a:rPr lang="es-CL" dirty="0" smtClean="0"/>
            <a:t>Sitios de Interés </a:t>
          </a:r>
          <a:endParaRPr lang="es-CL" dirty="0"/>
        </a:p>
      </dgm:t>
    </dgm:pt>
    <dgm:pt modelId="{5B0A6752-74BB-46A8-A471-4EF947402C24}" type="parTrans" cxnId="{2AA8B6CF-0010-4D7B-BD4F-4B34CEED7FE8}">
      <dgm:prSet/>
      <dgm:spPr/>
      <dgm:t>
        <a:bodyPr/>
        <a:lstStyle/>
        <a:p>
          <a:endParaRPr lang="es-CL"/>
        </a:p>
      </dgm:t>
    </dgm:pt>
    <dgm:pt modelId="{CFCA4AF2-78F9-4C70-BAC4-85AD1C73841E}" type="sibTrans" cxnId="{2AA8B6CF-0010-4D7B-BD4F-4B34CEED7FE8}">
      <dgm:prSet/>
      <dgm:spPr/>
      <dgm:t>
        <a:bodyPr/>
        <a:lstStyle/>
        <a:p>
          <a:endParaRPr lang="es-CL"/>
        </a:p>
      </dgm:t>
    </dgm:pt>
    <dgm:pt modelId="{A5DA2BC1-1482-4E99-AD2F-B59512C7BF01}">
      <dgm:prSet phldrT="[Texto]"/>
      <dgm:spPr/>
      <dgm:t>
        <a:bodyPr/>
        <a:lstStyle/>
        <a:p>
          <a:r>
            <a:rPr lang="es-CL" dirty="0" smtClean="0"/>
            <a:t>INTERNET </a:t>
          </a:r>
          <a:endParaRPr lang="es-CL" dirty="0"/>
        </a:p>
      </dgm:t>
    </dgm:pt>
    <dgm:pt modelId="{8AB8E3ED-B199-4C40-A3FA-EEE78B14CE9E}" type="parTrans" cxnId="{BCE21D78-0F6D-46A2-8F52-44B1E8C739D9}">
      <dgm:prSet/>
      <dgm:spPr/>
      <dgm:t>
        <a:bodyPr/>
        <a:lstStyle/>
        <a:p>
          <a:endParaRPr lang="es-CL"/>
        </a:p>
      </dgm:t>
    </dgm:pt>
    <dgm:pt modelId="{9ABB109D-2673-4680-9D09-79B6196A89CF}" type="sibTrans" cxnId="{BCE21D78-0F6D-46A2-8F52-44B1E8C739D9}">
      <dgm:prSet/>
      <dgm:spPr/>
      <dgm:t>
        <a:bodyPr/>
        <a:lstStyle/>
        <a:p>
          <a:endParaRPr lang="es-CL"/>
        </a:p>
      </dgm:t>
    </dgm:pt>
    <dgm:pt modelId="{A5B88C38-9906-4F89-ACE6-5122060F5639}">
      <dgm:prSet phldrT="[Texto]"/>
      <dgm:spPr/>
      <dgm:t>
        <a:bodyPr/>
        <a:lstStyle/>
        <a:p>
          <a:endParaRPr lang="es-CL" dirty="0"/>
        </a:p>
      </dgm:t>
    </dgm:pt>
    <dgm:pt modelId="{513E5484-2DCF-4AC5-8237-66D1FA1EDAE8}" type="parTrans" cxnId="{1C3B1AFB-4C4C-47DA-A9BE-A4C93488CC76}">
      <dgm:prSet/>
      <dgm:spPr/>
      <dgm:t>
        <a:bodyPr/>
        <a:lstStyle/>
        <a:p>
          <a:endParaRPr lang="es-CL"/>
        </a:p>
      </dgm:t>
    </dgm:pt>
    <dgm:pt modelId="{06F57082-8AE5-4C0F-8A9C-1708BEE1EF67}" type="sibTrans" cxnId="{1C3B1AFB-4C4C-47DA-A9BE-A4C93488CC76}">
      <dgm:prSet/>
      <dgm:spPr/>
      <dgm:t>
        <a:bodyPr/>
        <a:lstStyle/>
        <a:p>
          <a:endParaRPr lang="es-CL"/>
        </a:p>
      </dgm:t>
    </dgm:pt>
    <dgm:pt modelId="{616E0402-82D8-411E-9276-79B948E2F128}">
      <dgm:prSet phldrT="[Texto]"/>
      <dgm:spPr/>
      <dgm:t>
        <a:bodyPr/>
        <a:lstStyle/>
        <a:p>
          <a:endParaRPr lang="es-CL" dirty="0"/>
        </a:p>
      </dgm:t>
    </dgm:pt>
    <dgm:pt modelId="{BA45F2E0-1510-4AF9-9113-A342594FEDDA}" type="parTrans" cxnId="{1DCB5A29-F208-4626-90C0-08598DAEA608}">
      <dgm:prSet/>
      <dgm:spPr/>
      <dgm:t>
        <a:bodyPr/>
        <a:lstStyle/>
        <a:p>
          <a:endParaRPr lang="es-CL"/>
        </a:p>
      </dgm:t>
    </dgm:pt>
    <dgm:pt modelId="{3F7D0A3D-1926-43AE-A897-67A09EC86E19}" type="sibTrans" cxnId="{1DCB5A29-F208-4626-90C0-08598DAEA608}">
      <dgm:prSet/>
      <dgm:spPr/>
      <dgm:t>
        <a:bodyPr/>
        <a:lstStyle/>
        <a:p>
          <a:endParaRPr lang="es-CL"/>
        </a:p>
      </dgm:t>
    </dgm:pt>
    <dgm:pt modelId="{98631E2D-963D-4E5A-AB6F-D64E884A9410}">
      <dgm:prSet phldrT="[Texto]"/>
      <dgm:spPr/>
      <dgm:t>
        <a:bodyPr/>
        <a:lstStyle/>
        <a:p>
          <a:endParaRPr lang="es-CL" dirty="0"/>
        </a:p>
      </dgm:t>
    </dgm:pt>
    <dgm:pt modelId="{8283CCC0-EA68-4D49-9B7D-8C678AE1748E}" type="parTrans" cxnId="{41257689-BF96-45C6-AF5F-B993B3904CA8}">
      <dgm:prSet/>
      <dgm:spPr/>
      <dgm:t>
        <a:bodyPr/>
        <a:lstStyle/>
        <a:p>
          <a:endParaRPr lang="es-CL"/>
        </a:p>
      </dgm:t>
    </dgm:pt>
    <dgm:pt modelId="{A15C2F8C-33D8-46AE-A31E-AD95B26C4289}" type="sibTrans" cxnId="{41257689-BF96-45C6-AF5F-B993B3904CA8}">
      <dgm:prSet/>
      <dgm:spPr/>
      <dgm:t>
        <a:bodyPr/>
        <a:lstStyle/>
        <a:p>
          <a:endParaRPr lang="es-CL"/>
        </a:p>
      </dgm:t>
    </dgm:pt>
    <dgm:pt modelId="{FDE34590-6AE6-46CE-AF4E-79E21DADE655}">
      <dgm:prSet phldrT="[Texto]"/>
      <dgm:spPr/>
      <dgm:t>
        <a:bodyPr/>
        <a:lstStyle/>
        <a:p>
          <a:endParaRPr lang="es-CL" dirty="0"/>
        </a:p>
      </dgm:t>
    </dgm:pt>
    <dgm:pt modelId="{4A6E8C31-D139-43EB-BD3F-7FFDF18FE4BB}" type="parTrans" cxnId="{3CADFD10-575B-43A5-BFE5-2099323C7848}">
      <dgm:prSet/>
      <dgm:spPr/>
      <dgm:t>
        <a:bodyPr/>
        <a:lstStyle/>
        <a:p>
          <a:endParaRPr lang="es-CL"/>
        </a:p>
      </dgm:t>
    </dgm:pt>
    <dgm:pt modelId="{FD0B02FC-8020-42D0-8627-308C0FB86A3F}" type="sibTrans" cxnId="{3CADFD10-575B-43A5-BFE5-2099323C7848}">
      <dgm:prSet/>
      <dgm:spPr/>
      <dgm:t>
        <a:bodyPr/>
        <a:lstStyle/>
        <a:p>
          <a:endParaRPr lang="es-CL"/>
        </a:p>
      </dgm:t>
    </dgm:pt>
    <dgm:pt modelId="{0F6FAA55-352A-49DA-A3B4-89F42546874E}" type="pres">
      <dgm:prSet presAssocID="{08A3EADD-7E56-4044-8D37-361229C156A8}" presName="Name0" presStyleCnt="0">
        <dgm:presLayoutVars>
          <dgm:dir/>
          <dgm:animLvl val="lvl"/>
          <dgm:resizeHandles/>
        </dgm:presLayoutVars>
      </dgm:prSet>
      <dgm:spPr/>
      <dgm:t>
        <a:bodyPr/>
        <a:lstStyle/>
        <a:p>
          <a:endParaRPr lang="es-CL"/>
        </a:p>
      </dgm:t>
    </dgm:pt>
    <dgm:pt modelId="{9C42EFA7-5CB2-4D1F-97D0-ACFFFA9FE828}" type="pres">
      <dgm:prSet presAssocID="{85949DA7-C83A-4C70-8DF9-DFCBBE820631}" presName="linNode" presStyleCnt="0"/>
      <dgm:spPr/>
    </dgm:pt>
    <dgm:pt modelId="{39A45540-BCE9-4F19-A222-B884A77420A7}" type="pres">
      <dgm:prSet presAssocID="{85949DA7-C83A-4C70-8DF9-DFCBBE820631}" presName="parentShp" presStyleLbl="node1" presStyleIdx="0" presStyleCnt="2" custLinFactNeighborX="-6410" custLinFactNeighborY="-26">
        <dgm:presLayoutVars>
          <dgm:bulletEnabled val="1"/>
        </dgm:presLayoutVars>
      </dgm:prSet>
      <dgm:spPr/>
      <dgm:t>
        <a:bodyPr/>
        <a:lstStyle/>
        <a:p>
          <a:endParaRPr lang="es-CL"/>
        </a:p>
      </dgm:t>
    </dgm:pt>
    <dgm:pt modelId="{6B17130B-3423-45D2-B282-0F404FA9C220}" type="pres">
      <dgm:prSet presAssocID="{85949DA7-C83A-4C70-8DF9-DFCBBE820631}" presName="childShp" presStyleLbl="bgAccFollowNode1" presStyleIdx="0" presStyleCnt="2">
        <dgm:presLayoutVars>
          <dgm:bulletEnabled val="1"/>
        </dgm:presLayoutVars>
      </dgm:prSet>
      <dgm:spPr/>
      <dgm:t>
        <a:bodyPr/>
        <a:lstStyle/>
        <a:p>
          <a:endParaRPr lang="es-CL"/>
        </a:p>
      </dgm:t>
    </dgm:pt>
    <dgm:pt modelId="{1D058238-CD44-44E4-8F3D-0EFFE3E9D85C}" type="pres">
      <dgm:prSet presAssocID="{64014ED5-83F0-428A-BD20-9DEF9C0A8B0F}" presName="spacing" presStyleCnt="0"/>
      <dgm:spPr/>
    </dgm:pt>
    <dgm:pt modelId="{1C1BA117-C894-403C-8493-AF8AFA4F864A}" type="pres">
      <dgm:prSet presAssocID="{ACFA5AE2-CD22-4208-A191-E5126E4DC906}" presName="linNode" presStyleCnt="0"/>
      <dgm:spPr/>
    </dgm:pt>
    <dgm:pt modelId="{8AEB3820-C0F1-48BE-B4AE-4D6593B13756}" type="pres">
      <dgm:prSet presAssocID="{ACFA5AE2-CD22-4208-A191-E5126E4DC906}" presName="parentShp" presStyleLbl="node1" presStyleIdx="1" presStyleCnt="2">
        <dgm:presLayoutVars>
          <dgm:bulletEnabled val="1"/>
        </dgm:presLayoutVars>
      </dgm:prSet>
      <dgm:spPr/>
      <dgm:t>
        <a:bodyPr/>
        <a:lstStyle/>
        <a:p>
          <a:endParaRPr lang="es-CL"/>
        </a:p>
      </dgm:t>
    </dgm:pt>
    <dgm:pt modelId="{BBB5FDC6-A0BB-4A9A-815E-6434AE0A3E6D}" type="pres">
      <dgm:prSet presAssocID="{ACFA5AE2-CD22-4208-A191-E5126E4DC906}" presName="childShp" presStyleLbl="bgAccFollowNode1" presStyleIdx="1" presStyleCnt="2" custLinFactNeighborX="962" custLinFactNeighborY="991">
        <dgm:presLayoutVars>
          <dgm:bulletEnabled val="1"/>
        </dgm:presLayoutVars>
      </dgm:prSet>
      <dgm:spPr/>
      <dgm:t>
        <a:bodyPr/>
        <a:lstStyle/>
        <a:p>
          <a:endParaRPr lang="es-CL"/>
        </a:p>
      </dgm:t>
    </dgm:pt>
  </dgm:ptLst>
  <dgm:cxnLst>
    <dgm:cxn modelId="{1DCB5A29-F208-4626-90C0-08598DAEA608}" srcId="{85949DA7-C83A-4C70-8DF9-DFCBBE820631}" destId="{616E0402-82D8-411E-9276-79B948E2F128}" srcOrd="1" destOrd="0" parTransId="{BA45F2E0-1510-4AF9-9113-A342594FEDDA}" sibTransId="{3F7D0A3D-1926-43AE-A897-67A09EC86E19}"/>
    <dgm:cxn modelId="{CDF713EC-D5CD-43F3-B342-499D59714A7D}" type="presOf" srcId="{ACFA5AE2-CD22-4208-A191-E5126E4DC906}" destId="{8AEB3820-C0F1-48BE-B4AE-4D6593B13756}" srcOrd="0" destOrd="0" presId="urn:microsoft.com/office/officeart/2005/8/layout/vList6"/>
    <dgm:cxn modelId="{3F90F28F-C336-4799-9EF8-AC1F5EE922C8}" type="presOf" srcId="{98631E2D-963D-4E5A-AB6F-D64E884A9410}" destId="{BBB5FDC6-A0BB-4A9A-815E-6434AE0A3E6D}" srcOrd="0" destOrd="0" presId="urn:microsoft.com/office/officeart/2005/8/layout/vList6"/>
    <dgm:cxn modelId="{BCE21D78-0F6D-46A2-8F52-44B1E8C739D9}" srcId="{ACFA5AE2-CD22-4208-A191-E5126E4DC906}" destId="{A5DA2BC1-1482-4E99-AD2F-B59512C7BF01}" srcOrd="2" destOrd="0" parTransId="{8AB8E3ED-B199-4C40-A3FA-EEE78B14CE9E}" sibTransId="{9ABB109D-2673-4680-9D09-79B6196A89CF}"/>
    <dgm:cxn modelId="{41257689-BF96-45C6-AF5F-B993B3904CA8}" srcId="{ACFA5AE2-CD22-4208-A191-E5126E4DC906}" destId="{98631E2D-963D-4E5A-AB6F-D64E884A9410}" srcOrd="0" destOrd="0" parTransId="{8283CCC0-EA68-4D49-9B7D-8C678AE1748E}" sibTransId="{A15C2F8C-33D8-46AE-A31E-AD95B26C4289}"/>
    <dgm:cxn modelId="{8D4D50D1-3632-4E3E-93C4-CE8FB438856A}" srcId="{85949DA7-C83A-4C70-8DF9-DFCBBE820631}" destId="{2CD5F492-2DCD-4434-8065-F68B5F7767BC}" srcOrd="2" destOrd="0" parTransId="{337CF21A-F66D-4F73-8156-570683A1F06E}" sibTransId="{117D1CE2-D326-4740-9AFD-3A94C8ADDD85}"/>
    <dgm:cxn modelId="{1C3B1AFB-4C4C-47DA-A9BE-A4C93488CC76}" srcId="{85949DA7-C83A-4C70-8DF9-DFCBBE820631}" destId="{A5B88C38-9906-4F89-ACE6-5122060F5639}" srcOrd="0" destOrd="0" parTransId="{513E5484-2DCF-4AC5-8237-66D1FA1EDAE8}" sibTransId="{06F57082-8AE5-4C0F-8A9C-1708BEE1EF67}"/>
    <dgm:cxn modelId="{A3C755FD-0992-4916-90B7-1F16BC09E711}" srcId="{08A3EADD-7E56-4044-8D37-361229C156A8}" destId="{85949DA7-C83A-4C70-8DF9-DFCBBE820631}" srcOrd="0" destOrd="0" parTransId="{37152F57-402E-4E7F-86DA-B91E06A25249}" sibTransId="{64014ED5-83F0-428A-BD20-9DEF9C0A8B0F}"/>
    <dgm:cxn modelId="{247769A2-91C2-46CA-8580-87B18883A09A}" type="presOf" srcId="{08A3EADD-7E56-4044-8D37-361229C156A8}" destId="{0F6FAA55-352A-49DA-A3B4-89F42546874E}" srcOrd="0" destOrd="0" presId="urn:microsoft.com/office/officeart/2005/8/layout/vList6"/>
    <dgm:cxn modelId="{66B93620-4CF4-44DE-86C1-EE913087AAD4}" type="presOf" srcId="{85949DA7-C83A-4C70-8DF9-DFCBBE820631}" destId="{39A45540-BCE9-4F19-A222-B884A77420A7}" srcOrd="0" destOrd="0" presId="urn:microsoft.com/office/officeart/2005/8/layout/vList6"/>
    <dgm:cxn modelId="{43A5A0C3-13EA-4531-9108-722465A8E366}" type="presOf" srcId="{A5B88C38-9906-4F89-ACE6-5122060F5639}" destId="{6B17130B-3423-45D2-B282-0F404FA9C220}" srcOrd="0" destOrd="0" presId="urn:microsoft.com/office/officeart/2005/8/layout/vList6"/>
    <dgm:cxn modelId="{3426E7DE-EE87-445D-A403-6250048957C0}" type="presOf" srcId="{2CD5F492-2DCD-4434-8065-F68B5F7767BC}" destId="{6B17130B-3423-45D2-B282-0F404FA9C220}" srcOrd="0" destOrd="2" presId="urn:microsoft.com/office/officeart/2005/8/layout/vList6"/>
    <dgm:cxn modelId="{2AA8B6CF-0010-4D7B-BD4F-4B34CEED7FE8}" srcId="{08A3EADD-7E56-4044-8D37-361229C156A8}" destId="{ACFA5AE2-CD22-4208-A191-E5126E4DC906}" srcOrd="1" destOrd="0" parTransId="{5B0A6752-74BB-46A8-A471-4EF947402C24}" sibTransId="{CFCA4AF2-78F9-4C70-BAC4-85AD1C73841E}"/>
    <dgm:cxn modelId="{3CADFD10-575B-43A5-BFE5-2099323C7848}" srcId="{ACFA5AE2-CD22-4208-A191-E5126E4DC906}" destId="{FDE34590-6AE6-46CE-AF4E-79E21DADE655}" srcOrd="1" destOrd="0" parTransId="{4A6E8C31-D139-43EB-BD3F-7FFDF18FE4BB}" sibTransId="{FD0B02FC-8020-42D0-8627-308C0FB86A3F}"/>
    <dgm:cxn modelId="{5AE2CDA3-2A9A-4EE8-8DA3-4EB885636469}" type="presOf" srcId="{616E0402-82D8-411E-9276-79B948E2F128}" destId="{6B17130B-3423-45D2-B282-0F404FA9C220}" srcOrd="0" destOrd="1" presId="urn:microsoft.com/office/officeart/2005/8/layout/vList6"/>
    <dgm:cxn modelId="{8F13B8AF-606C-41A2-8F6D-38D3083F38A7}" type="presOf" srcId="{FDE34590-6AE6-46CE-AF4E-79E21DADE655}" destId="{BBB5FDC6-A0BB-4A9A-815E-6434AE0A3E6D}" srcOrd="0" destOrd="1" presId="urn:microsoft.com/office/officeart/2005/8/layout/vList6"/>
    <dgm:cxn modelId="{238B97B3-D731-4CE0-9BBD-ED9C445C08F8}" type="presOf" srcId="{A5DA2BC1-1482-4E99-AD2F-B59512C7BF01}" destId="{BBB5FDC6-A0BB-4A9A-815E-6434AE0A3E6D}" srcOrd="0" destOrd="2" presId="urn:microsoft.com/office/officeart/2005/8/layout/vList6"/>
    <dgm:cxn modelId="{8E933C0C-8D38-4806-939B-C01EC74B480D}" type="presParOf" srcId="{0F6FAA55-352A-49DA-A3B4-89F42546874E}" destId="{9C42EFA7-5CB2-4D1F-97D0-ACFFFA9FE828}" srcOrd="0" destOrd="0" presId="urn:microsoft.com/office/officeart/2005/8/layout/vList6"/>
    <dgm:cxn modelId="{A1C1444A-80AA-4F2D-9C30-3A6B2A77ABDC}" type="presParOf" srcId="{9C42EFA7-5CB2-4D1F-97D0-ACFFFA9FE828}" destId="{39A45540-BCE9-4F19-A222-B884A77420A7}" srcOrd="0" destOrd="0" presId="urn:microsoft.com/office/officeart/2005/8/layout/vList6"/>
    <dgm:cxn modelId="{68EB9ACE-9C8E-441B-9AAE-EF5662156B2E}" type="presParOf" srcId="{9C42EFA7-5CB2-4D1F-97D0-ACFFFA9FE828}" destId="{6B17130B-3423-45D2-B282-0F404FA9C220}" srcOrd="1" destOrd="0" presId="urn:microsoft.com/office/officeart/2005/8/layout/vList6"/>
    <dgm:cxn modelId="{2A23A04A-284C-4AAA-8529-2DCFD6B50F97}" type="presParOf" srcId="{0F6FAA55-352A-49DA-A3B4-89F42546874E}" destId="{1D058238-CD44-44E4-8F3D-0EFFE3E9D85C}" srcOrd="1" destOrd="0" presId="urn:microsoft.com/office/officeart/2005/8/layout/vList6"/>
    <dgm:cxn modelId="{7576EB3E-894D-400C-93B5-7D45277382B7}" type="presParOf" srcId="{0F6FAA55-352A-49DA-A3B4-89F42546874E}" destId="{1C1BA117-C894-403C-8493-AF8AFA4F864A}" srcOrd="2" destOrd="0" presId="urn:microsoft.com/office/officeart/2005/8/layout/vList6"/>
    <dgm:cxn modelId="{78238109-DF65-4280-8376-8B0F0E7D8608}" type="presParOf" srcId="{1C1BA117-C894-403C-8493-AF8AFA4F864A}" destId="{8AEB3820-C0F1-48BE-B4AE-4D6593B13756}" srcOrd="0" destOrd="0" presId="urn:microsoft.com/office/officeart/2005/8/layout/vList6"/>
    <dgm:cxn modelId="{FC512B6A-EEA6-48E5-9EC3-1F636FB8E8AF}" type="presParOf" srcId="{1C1BA117-C894-403C-8493-AF8AFA4F864A}" destId="{BBB5FDC6-A0BB-4A9A-815E-6434AE0A3E6D}" srcOrd="1" destOrd="0" presId="urn:microsoft.com/office/officeart/2005/8/layout/vList6"/>
  </dgm:cxnLst>
  <dgm:bg/>
  <dgm:whole/>
  <dgm:extLst>
    <a:ext uri="http://schemas.microsoft.com/office/drawing/2008/diagram">
      <dsp:dataModelExt xmlns:dsp="http://schemas.microsoft.com/office/drawing/2008/diagram" xmlns=""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BF14094-B57E-48F5-B93D-6061BA94C9A3}" type="doc">
      <dgm:prSet loTypeId="urn:microsoft.com/office/officeart/2005/8/layout/cycle7" loCatId="cycle" qsTypeId="urn:microsoft.com/office/officeart/2005/8/quickstyle/3d2" qsCatId="3D" csTypeId="urn:microsoft.com/office/officeart/2005/8/colors/accent1_2" csCatId="accent1" phldr="1"/>
      <dgm:spPr/>
      <dgm:t>
        <a:bodyPr/>
        <a:lstStyle/>
        <a:p>
          <a:endParaRPr lang="es-CL"/>
        </a:p>
      </dgm:t>
    </dgm:pt>
    <dgm:pt modelId="{3C802526-754B-4565-A27B-1C4DC77ED512}">
      <dgm:prSet phldrT="[Texto]" custT="1"/>
      <dgm:spPr/>
      <dgm:t>
        <a:bodyPr/>
        <a:lstStyle/>
        <a:p>
          <a:r>
            <a:rPr lang="es-CL" sz="1200" dirty="0" smtClean="0"/>
            <a:t>Directorios</a:t>
          </a:r>
          <a:r>
            <a:rPr lang="es-CL" sz="900" dirty="0" smtClean="0"/>
            <a:t> </a:t>
          </a:r>
          <a:endParaRPr lang="es-CL" sz="900" dirty="0"/>
        </a:p>
      </dgm:t>
    </dgm:pt>
    <dgm:pt modelId="{28BC238D-F6B0-4A7C-ADEC-5730612E4836}" type="parTrans" cxnId="{66D7825B-A650-4254-A0D0-B9690DAA631F}">
      <dgm:prSet/>
      <dgm:spPr/>
      <dgm:t>
        <a:bodyPr/>
        <a:lstStyle/>
        <a:p>
          <a:endParaRPr lang="es-CL"/>
        </a:p>
      </dgm:t>
    </dgm:pt>
    <dgm:pt modelId="{B32B18C1-7A90-4E82-A876-32F966045F36}" type="sibTrans" cxnId="{66D7825B-A650-4254-A0D0-B9690DAA631F}">
      <dgm:prSet/>
      <dgm:spPr/>
      <dgm:t>
        <a:bodyPr/>
        <a:lstStyle/>
        <a:p>
          <a:endParaRPr lang="es-CL"/>
        </a:p>
      </dgm:t>
    </dgm:pt>
    <dgm:pt modelId="{2CF702A0-1538-4D78-ADB2-910C984AD2B2}">
      <dgm:prSet phldrT="[Texto]" custT="1"/>
      <dgm:spPr/>
      <dgm:t>
        <a:bodyPr/>
        <a:lstStyle/>
        <a:p>
          <a:r>
            <a:rPr lang="es-CL" sz="1200" dirty="0" smtClean="0"/>
            <a:t>Motores de Búsqueda o Buscadores  Jerárquicos </a:t>
          </a:r>
          <a:endParaRPr lang="es-CL" sz="1200" dirty="0"/>
        </a:p>
      </dgm:t>
    </dgm:pt>
    <dgm:pt modelId="{68AB1B7D-77BC-47EA-8677-7B4C6AC67A3E}" type="parTrans" cxnId="{FC1B0DF6-FACC-4453-B7C6-477517494E90}">
      <dgm:prSet/>
      <dgm:spPr/>
      <dgm:t>
        <a:bodyPr/>
        <a:lstStyle/>
        <a:p>
          <a:endParaRPr lang="es-CL"/>
        </a:p>
      </dgm:t>
    </dgm:pt>
    <dgm:pt modelId="{214AD802-9FDE-4442-AD72-DCFD8914E039}" type="sibTrans" cxnId="{FC1B0DF6-FACC-4453-B7C6-477517494E90}">
      <dgm:prSet/>
      <dgm:spPr/>
      <dgm:t>
        <a:bodyPr/>
        <a:lstStyle/>
        <a:p>
          <a:endParaRPr lang="es-CL"/>
        </a:p>
      </dgm:t>
    </dgm:pt>
    <dgm:pt modelId="{A3EF5172-0C48-427F-B6CE-172E37B23553}">
      <dgm:prSet phldrT="[Texto]"/>
      <dgm:spPr/>
      <dgm:t>
        <a:bodyPr/>
        <a:lstStyle/>
        <a:p>
          <a:r>
            <a:rPr lang="es-CL" dirty="0" smtClean="0"/>
            <a:t>Buscadores Verticales </a:t>
          </a:r>
          <a:endParaRPr lang="es-CL" dirty="0"/>
        </a:p>
      </dgm:t>
    </dgm:pt>
    <dgm:pt modelId="{34E5B62E-75C9-47A0-8180-BCBDC9022782}" type="parTrans" cxnId="{48B83EBA-7EA2-4119-90C7-00D130A14679}">
      <dgm:prSet/>
      <dgm:spPr/>
      <dgm:t>
        <a:bodyPr/>
        <a:lstStyle/>
        <a:p>
          <a:endParaRPr lang="es-CL"/>
        </a:p>
      </dgm:t>
    </dgm:pt>
    <dgm:pt modelId="{6497BC54-8CEF-48CA-8943-579E0F021031}" type="sibTrans" cxnId="{48B83EBA-7EA2-4119-90C7-00D130A14679}">
      <dgm:prSet/>
      <dgm:spPr/>
      <dgm:t>
        <a:bodyPr/>
        <a:lstStyle/>
        <a:p>
          <a:endParaRPr lang="es-CL"/>
        </a:p>
      </dgm:t>
    </dgm:pt>
    <dgm:pt modelId="{DCE37D9C-D9A8-4783-BD7C-9783D416B742}">
      <dgm:prSet phldrT="[Texto]" custT="1"/>
      <dgm:spPr/>
      <dgm:t>
        <a:bodyPr/>
        <a:lstStyle/>
        <a:p>
          <a:pPr algn="ctr"/>
          <a:r>
            <a:rPr lang="es-CL" sz="1200" dirty="0" smtClean="0"/>
            <a:t>Metabuscador</a:t>
          </a:r>
          <a:endParaRPr lang="es-CL" sz="900" dirty="0"/>
        </a:p>
      </dgm:t>
    </dgm:pt>
    <dgm:pt modelId="{A142783A-9D46-4606-9C98-CC65E6A8B587}" type="parTrans" cxnId="{0EE7457F-E685-46A4-A2D1-8F29D32275BF}">
      <dgm:prSet/>
      <dgm:spPr/>
      <dgm:t>
        <a:bodyPr/>
        <a:lstStyle/>
        <a:p>
          <a:endParaRPr lang="es-CL"/>
        </a:p>
      </dgm:t>
    </dgm:pt>
    <dgm:pt modelId="{D516F1AE-BF9B-4949-BABD-6B779AA27CE5}" type="sibTrans" cxnId="{0EE7457F-E685-46A4-A2D1-8F29D32275BF}">
      <dgm:prSet/>
      <dgm:spPr/>
      <dgm:t>
        <a:bodyPr/>
        <a:lstStyle/>
        <a:p>
          <a:endParaRPr lang="es-CL"/>
        </a:p>
      </dgm:t>
    </dgm:pt>
    <dgm:pt modelId="{AE68DEAC-BDDF-4460-952B-5DA38D45E218}" type="pres">
      <dgm:prSet presAssocID="{9BF14094-B57E-48F5-B93D-6061BA94C9A3}" presName="Name0" presStyleCnt="0">
        <dgm:presLayoutVars>
          <dgm:dir/>
          <dgm:resizeHandles val="exact"/>
        </dgm:presLayoutVars>
      </dgm:prSet>
      <dgm:spPr/>
      <dgm:t>
        <a:bodyPr/>
        <a:lstStyle/>
        <a:p>
          <a:endParaRPr lang="es-CL"/>
        </a:p>
      </dgm:t>
    </dgm:pt>
    <dgm:pt modelId="{B10B3D66-CA22-4C31-8E86-68EA6FC7D659}" type="pres">
      <dgm:prSet presAssocID="{3C802526-754B-4565-A27B-1C4DC77ED512}" presName="node" presStyleLbl="node1" presStyleIdx="0" presStyleCnt="4">
        <dgm:presLayoutVars>
          <dgm:bulletEnabled val="1"/>
        </dgm:presLayoutVars>
      </dgm:prSet>
      <dgm:spPr/>
      <dgm:t>
        <a:bodyPr/>
        <a:lstStyle/>
        <a:p>
          <a:endParaRPr lang="es-CL"/>
        </a:p>
      </dgm:t>
    </dgm:pt>
    <dgm:pt modelId="{7425E439-412B-4112-A8F8-CDED46A58BB1}" type="pres">
      <dgm:prSet presAssocID="{B32B18C1-7A90-4E82-A876-32F966045F36}" presName="sibTrans" presStyleLbl="sibTrans2D1" presStyleIdx="0" presStyleCnt="4"/>
      <dgm:spPr/>
      <dgm:t>
        <a:bodyPr/>
        <a:lstStyle/>
        <a:p>
          <a:endParaRPr lang="es-CL"/>
        </a:p>
      </dgm:t>
    </dgm:pt>
    <dgm:pt modelId="{12BDD577-4878-44D7-96E6-B923FA0EC976}" type="pres">
      <dgm:prSet presAssocID="{B32B18C1-7A90-4E82-A876-32F966045F36}" presName="connectorText" presStyleLbl="sibTrans2D1" presStyleIdx="0" presStyleCnt="4"/>
      <dgm:spPr/>
      <dgm:t>
        <a:bodyPr/>
        <a:lstStyle/>
        <a:p>
          <a:endParaRPr lang="es-CL"/>
        </a:p>
      </dgm:t>
    </dgm:pt>
    <dgm:pt modelId="{C2745D07-950C-4EC9-B64D-01FA6D076F15}" type="pres">
      <dgm:prSet presAssocID="{2CF702A0-1538-4D78-ADB2-910C984AD2B2}" presName="node" presStyleLbl="node1" presStyleIdx="1" presStyleCnt="4">
        <dgm:presLayoutVars>
          <dgm:bulletEnabled val="1"/>
        </dgm:presLayoutVars>
      </dgm:prSet>
      <dgm:spPr/>
      <dgm:t>
        <a:bodyPr/>
        <a:lstStyle/>
        <a:p>
          <a:endParaRPr lang="es-CL"/>
        </a:p>
      </dgm:t>
    </dgm:pt>
    <dgm:pt modelId="{F3B2F3DC-683F-4AC0-B3E6-2D5EB775AFBB}" type="pres">
      <dgm:prSet presAssocID="{214AD802-9FDE-4442-AD72-DCFD8914E039}" presName="sibTrans" presStyleLbl="sibTrans2D1" presStyleIdx="1" presStyleCnt="4"/>
      <dgm:spPr/>
      <dgm:t>
        <a:bodyPr/>
        <a:lstStyle/>
        <a:p>
          <a:endParaRPr lang="es-CL"/>
        </a:p>
      </dgm:t>
    </dgm:pt>
    <dgm:pt modelId="{41132DD5-375B-44C6-AE21-BB09AAAAC348}" type="pres">
      <dgm:prSet presAssocID="{214AD802-9FDE-4442-AD72-DCFD8914E039}" presName="connectorText" presStyleLbl="sibTrans2D1" presStyleIdx="1" presStyleCnt="4"/>
      <dgm:spPr/>
      <dgm:t>
        <a:bodyPr/>
        <a:lstStyle/>
        <a:p>
          <a:endParaRPr lang="es-CL"/>
        </a:p>
      </dgm:t>
    </dgm:pt>
    <dgm:pt modelId="{243522A0-0D96-4AFD-BA79-94EB5426153E}" type="pres">
      <dgm:prSet presAssocID="{A3EF5172-0C48-427F-B6CE-172E37B23553}" presName="node" presStyleLbl="node1" presStyleIdx="2" presStyleCnt="4">
        <dgm:presLayoutVars>
          <dgm:bulletEnabled val="1"/>
        </dgm:presLayoutVars>
      </dgm:prSet>
      <dgm:spPr/>
      <dgm:t>
        <a:bodyPr/>
        <a:lstStyle/>
        <a:p>
          <a:endParaRPr lang="es-CL"/>
        </a:p>
      </dgm:t>
    </dgm:pt>
    <dgm:pt modelId="{6AC41A09-2C88-4832-97F3-16D781D05ECB}" type="pres">
      <dgm:prSet presAssocID="{6497BC54-8CEF-48CA-8943-579E0F021031}" presName="sibTrans" presStyleLbl="sibTrans2D1" presStyleIdx="2" presStyleCnt="4"/>
      <dgm:spPr/>
      <dgm:t>
        <a:bodyPr/>
        <a:lstStyle/>
        <a:p>
          <a:endParaRPr lang="es-CL"/>
        </a:p>
      </dgm:t>
    </dgm:pt>
    <dgm:pt modelId="{76E0F860-F7EE-4A7E-952E-ECC60B293293}" type="pres">
      <dgm:prSet presAssocID="{6497BC54-8CEF-48CA-8943-579E0F021031}" presName="connectorText" presStyleLbl="sibTrans2D1" presStyleIdx="2" presStyleCnt="4"/>
      <dgm:spPr/>
      <dgm:t>
        <a:bodyPr/>
        <a:lstStyle/>
        <a:p>
          <a:endParaRPr lang="es-CL"/>
        </a:p>
      </dgm:t>
    </dgm:pt>
    <dgm:pt modelId="{EC55B5B6-9FC8-4708-9C25-BFA900CD7D7B}" type="pres">
      <dgm:prSet presAssocID="{DCE37D9C-D9A8-4783-BD7C-9783D416B742}" presName="node" presStyleLbl="node1" presStyleIdx="3" presStyleCnt="4">
        <dgm:presLayoutVars>
          <dgm:bulletEnabled val="1"/>
        </dgm:presLayoutVars>
      </dgm:prSet>
      <dgm:spPr/>
      <dgm:t>
        <a:bodyPr/>
        <a:lstStyle/>
        <a:p>
          <a:endParaRPr lang="es-CL"/>
        </a:p>
      </dgm:t>
    </dgm:pt>
    <dgm:pt modelId="{298FE486-47A7-4147-97E8-14C75C5B6AC2}" type="pres">
      <dgm:prSet presAssocID="{D516F1AE-BF9B-4949-BABD-6B779AA27CE5}" presName="sibTrans" presStyleLbl="sibTrans2D1" presStyleIdx="3" presStyleCnt="4"/>
      <dgm:spPr/>
      <dgm:t>
        <a:bodyPr/>
        <a:lstStyle/>
        <a:p>
          <a:endParaRPr lang="es-CL"/>
        </a:p>
      </dgm:t>
    </dgm:pt>
    <dgm:pt modelId="{D79D2CD4-432E-445D-8595-540A8FE7A4EA}" type="pres">
      <dgm:prSet presAssocID="{D516F1AE-BF9B-4949-BABD-6B779AA27CE5}" presName="connectorText" presStyleLbl="sibTrans2D1" presStyleIdx="3" presStyleCnt="4"/>
      <dgm:spPr/>
      <dgm:t>
        <a:bodyPr/>
        <a:lstStyle/>
        <a:p>
          <a:endParaRPr lang="es-CL"/>
        </a:p>
      </dgm:t>
    </dgm:pt>
  </dgm:ptLst>
  <dgm:cxnLst>
    <dgm:cxn modelId="{11EE6E58-27BA-4F38-911E-322EC865DB65}" type="presOf" srcId="{A3EF5172-0C48-427F-B6CE-172E37B23553}" destId="{243522A0-0D96-4AFD-BA79-94EB5426153E}" srcOrd="0" destOrd="0" presId="urn:microsoft.com/office/officeart/2005/8/layout/cycle7"/>
    <dgm:cxn modelId="{66D7825B-A650-4254-A0D0-B9690DAA631F}" srcId="{9BF14094-B57E-48F5-B93D-6061BA94C9A3}" destId="{3C802526-754B-4565-A27B-1C4DC77ED512}" srcOrd="0" destOrd="0" parTransId="{28BC238D-F6B0-4A7C-ADEC-5730612E4836}" sibTransId="{B32B18C1-7A90-4E82-A876-32F966045F36}"/>
    <dgm:cxn modelId="{73476C72-77D6-4F45-B4F8-47B63EC35C8C}" type="presOf" srcId="{6497BC54-8CEF-48CA-8943-579E0F021031}" destId="{6AC41A09-2C88-4832-97F3-16D781D05ECB}" srcOrd="0" destOrd="0" presId="urn:microsoft.com/office/officeart/2005/8/layout/cycle7"/>
    <dgm:cxn modelId="{FD113D06-C75D-4CB2-9680-5474D70DEA17}" type="presOf" srcId="{B32B18C1-7A90-4E82-A876-32F966045F36}" destId="{12BDD577-4878-44D7-96E6-B923FA0EC976}" srcOrd="1" destOrd="0" presId="urn:microsoft.com/office/officeart/2005/8/layout/cycle7"/>
    <dgm:cxn modelId="{FC1B0DF6-FACC-4453-B7C6-477517494E90}" srcId="{9BF14094-B57E-48F5-B93D-6061BA94C9A3}" destId="{2CF702A0-1538-4D78-ADB2-910C984AD2B2}" srcOrd="1" destOrd="0" parTransId="{68AB1B7D-77BC-47EA-8677-7B4C6AC67A3E}" sibTransId="{214AD802-9FDE-4442-AD72-DCFD8914E039}"/>
    <dgm:cxn modelId="{8778A99D-D13F-4C92-87CA-AD9876208322}" type="presOf" srcId="{B32B18C1-7A90-4E82-A876-32F966045F36}" destId="{7425E439-412B-4112-A8F8-CDED46A58BB1}" srcOrd="0" destOrd="0" presId="urn:microsoft.com/office/officeart/2005/8/layout/cycle7"/>
    <dgm:cxn modelId="{2950D74F-C27E-4F6D-962C-2EFE5BDD131B}" type="presOf" srcId="{2CF702A0-1538-4D78-ADB2-910C984AD2B2}" destId="{C2745D07-950C-4EC9-B64D-01FA6D076F15}" srcOrd="0" destOrd="0" presId="urn:microsoft.com/office/officeart/2005/8/layout/cycle7"/>
    <dgm:cxn modelId="{48B83EBA-7EA2-4119-90C7-00D130A14679}" srcId="{9BF14094-B57E-48F5-B93D-6061BA94C9A3}" destId="{A3EF5172-0C48-427F-B6CE-172E37B23553}" srcOrd="2" destOrd="0" parTransId="{34E5B62E-75C9-47A0-8180-BCBDC9022782}" sibTransId="{6497BC54-8CEF-48CA-8943-579E0F021031}"/>
    <dgm:cxn modelId="{B7F69C58-E736-4A26-A769-C9EC95F4230C}" type="presOf" srcId="{D516F1AE-BF9B-4949-BABD-6B779AA27CE5}" destId="{D79D2CD4-432E-445D-8595-540A8FE7A4EA}" srcOrd="1" destOrd="0" presId="urn:microsoft.com/office/officeart/2005/8/layout/cycle7"/>
    <dgm:cxn modelId="{66BFB8FA-72FC-4931-B3E4-D3C0CD288C7A}" type="presOf" srcId="{214AD802-9FDE-4442-AD72-DCFD8914E039}" destId="{41132DD5-375B-44C6-AE21-BB09AAAAC348}" srcOrd="1" destOrd="0" presId="urn:microsoft.com/office/officeart/2005/8/layout/cycle7"/>
    <dgm:cxn modelId="{31DC9995-252E-4984-98B2-5A19D7A68094}" type="presOf" srcId="{9BF14094-B57E-48F5-B93D-6061BA94C9A3}" destId="{AE68DEAC-BDDF-4460-952B-5DA38D45E218}" srcOrd="0" destOrd="0" presId="urn:microsoft.com/office/officeart/2005/8/layout/cycle7"/>
    <dgm:cxn modelId="{1F32FE4A-DD8D-40E7-94AC-3532B3F6B440}" type="presOf" srcId="{3C802526-754B-4565-A27B-1C4DC77ED512}" destId="{B10B3D66-CA22-4C31-8E86-68EA6FC7D659}" srcOrd="0" destOrd="0" presId="urn:microsoft.com/office/officeart/2005/8/layout/cycle7"/>
    <dgm:cxn modelId="{0EE7457F-E685-46A4-A2D1-8F29D32275BF}" srcId="{9BF14094-B57E-48F5-B93D-6061BA94C9A3}" destId="{DCE37D9C-D9A8-4783-BD7C-9783D416B742}" srcOrd="3" destOrd="0" parTransId="{A142783A-9D46-4606-9C98-CC65E6A8B587}" sibTransId="{D516F1AE-BF9B-4949-BABD-6B779AA27CE5}"/>
    <dgm:cxn modelId="{B863FF8D-7E92-475C-911F-FD709F21BAA4}" type="presOf" srcId="{DCE37D9C-D9A8-4783-BD7C-9783D416B742}" destId="{EC55B5B6-9FC8-4708-9C25-BFA900CD7D7B}" srcOrd="0" destOrd="0" presId="urn:microsoft.com/office/officeart/2005/8/layout/cycle7"/>
    <dgm:cxn modelId="{498F5082-079C-4051-9F85-FB5C66404EC7}" type="presOf" srcId="{6497BC54-8CEF-48CA-8943-579E0F021031}" destId="{76E0F860-F7EE-4A7E-952E-ECC60B293293}" srcOrd="1" destOrd="0" presId="urn:microsoft.com/office/officeart/2005/8/layout/cycle7"/>
    <dgm:cxn modelId="{23D124EC-8573-4D12-880F-906368F0D771}" type="presOf" srcId="{214AD802-9FDE-4442-AD72-DCFD8914E039}" destId="{F3B2F3DC-683F-4AC0-B3E6-2D5EB775AFBB}" srcOrd="0" destOrd="0" presId="urn:microsoft.com/office/officeart/2005/8/layout/cycle7"/>
    <dgm:cxn modelId="{68792347-51E0-40BE-A80E-93A4CA18006C}" type="presOf" srcId="{D516F1AE-BF9B-4949-BABD-6B779AA27CE5}" destId="{298FE486-47A7-4147-97E8-14C75C5B6AC2}" srcOrd="0" destOrd="0" presId="urn:microsoft.com/office/officeart/2005/8/layout/cycle7"/>
    <dgm:cxn modelId="{2D27B946-21A8-4A48-829C-BB267D9D7A49}" type="presParOf" srcId="{AE68DEAC-BDDF-4460-952B-5DA38D45E218}" destId="{B10B3D66-CA22-4C31-8E86-68EA6FC7D659}" srcOrd="0" destOrd="0" presId="urn:microsoft.com/office/officeart/2005/8/layout/cycle7"/>
    <dgm:cxn modelId="{D7147D88-00ED-4498-8D5E-336FF870AFD2}" type="presParOf" srcId="{AE68DEAC-BDDF-4460-952B-5DA38D45E218}" destId="{7425E439-412B-4112-A8F8-CDED46A58BB1}" srcOrd="1" destOrd="0" presId="urn:microsoft.com/office/officeart/2005/8/layout/cycle7"/>
    <dgm:cxn modelId="{7F43BE2D-034C-4FA7-BE91-89A5B582040A}" type="presParOf" srcId="{7425E439-412B-4112-A8F8-CDED46A58BB1}" destId="{12BDD577-4878-44D7-96E6-B923FA0EC976}" srcOrd="0" destOrd="0" presId="urn:microsoft.com/office/officeart/2005/8/layout/cycle7"/>
    <dgm:cxn modelId="{72EEDACF-3395-43AD-8253-58622A8898EF}" type="presParOf" srcId="{AE68DEAC-BDDF-4460-952B-5DA38D45E218}" destId="{C2745D07-950C-4EC9-B64D-01FA6D076F15}" srcOrd="2" destOrd="0" presId="urn:microsoft.com/office/officeart/2005/8/layout/cycle7"/>
    <dgm:cxn modelId="{86E477AE-E6CE-49D5-9557-B0C8E322D775}" type="presParOf" srcId="{AE68DEAC-BDDF-4460-952B-5DA38D45E218}" destId="{F3B2F3DC-683F-4AC0-B3E6-2D5EB775AFBB}" srcOrd="3" destOrd="0" presId="urn:microsoft.com/office/officeart/2005/8/layout/cycle7"/>
    <dgm:cxn modelId="{535E768C-97D4-42E1-962B-AC2E5039E857}" type="presParOf" srcId="{F3B2F3DC-683F-4AC0-B3E6-2D5EB775AFBB}" destId="{41132DD5-375B-44C6-AE21-BB09AAAAC348}" srcOrd="0" destOrd="0" presId="urn:microsoft.com/office/officeart/2005/8/layout/cycle7"/>
    <dgm:cxn modelId="{EAAE1F17-374B-4431-B65E-B656187C5A24}" type="presParOf" srcId="{AE68DEAC-BDDF-4460-952B-5DA38D45E218}" destId="{243522A0-0D96-4AFD-BA79-94EB5426153E}" srcOrd="4" destOrd="0" presId="urn:microsoft.com/office/officeart/2005/8/layout/cycle7"/>
    <dgm:cxn modelId="{07A50C61-047A-403E-8800-A23D7ACB3F87}" type="presParOf" srcId="{AE68DEAC-BDDF-4460-952B-5DA38D45E218}" destId="{6AC41A09-2C88-4832-97F3-16D781D05ECB}" srcOrd="5" destOrd="0" presId="urn:microsoft.com/office/officeart/2005/8/layout/cycle7"/>
    <dgm:cxn modelId="{7E0857E0-B10D-4D3F-A628-3F51E904BA22}" type="presParOf" srcId="{6AC41A09-2C88-4832-97F3-16D781D05ECB}" destId="{76E0F860-F7EE-4A7E-952E-ECC60B293293}" srcOrd="0" destOrd="0" presId="urn:microsoft.com/office/officeart/2005/8/layout/cycle7"/>
    <dgm:cxn modelId="{BB29AEF3-21BD-44D9-8296-F375151BF742}" type="presParOf" srcId="{AE68DEAC-BDDF-4460-952B-5DA38D45E218}" destId="{EC55B5B6-9FC8-4708-9C25-BFA900CD7D7B}" srcOrd="6" destOrd="0" presId="urn:microsoft.com/office/officeart/2005/8/layout/cycle7"/>
    <dgm:cxn modelId="{49A1477A-62D5-4D8C-979A-21AAE24FC815}" type="presParOf" srcId="{AE68DEAC-BDDF-4460-952B-5DA38D45E218}" destId="{298FE486-47A7-4147-97E8-14C75C5B6AC2}" srcOrd="7" destOrd="0" presId="urn:microsoft.com/office/officeart/2005/8/layout/cycle7"/>
    <dgm:cxn modelId="{AA0A7167-2B9D-4ABA-81C2-F1FFF6305528}" type="presParOf" srcId="{298FE486-47A7-4147-97E8-14C75C5B6AC2}" destId="{D79D2CD4-432E-445D-8595-540A8FE7A4EA}" srcOrd="0" destOrd="0" presId="urn:microsoft.com/office/officeart/2005/8/layout/cycle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8288358-EF96-4EB6-A6F5-167C8698DD74}" type="doc">
      <dgm:prSet loTypeId="urn:microsoft.com/office/officeart/2005/8/layout/arrow6" loCatId="process" qsTypeId="urn:microsoft.com/office/officeart/2005/8/quickstyle/3d7" qsCatId="3D" csTypeId="urn:microsoft.com/office/officeart/2005/8/colors/accent1_1" csCatId="accent1" phldr="1"/>
      <dgm:spPr/>
      <dgm:t>
        <a:bodyPr/>
        <a:lstStyle/>
        <a:p>
          <a:endParaRPr lang="es-CL"/>
        </a:p>
      </dgm:t>
    </dgm:pt>
    <dgm:pt modelId="{178DC17E-7643-459E-8B0F-5FD22D6F238F}">
      <dgm:prSet phldrT="[Texto]"/>
      <dgm:spPr/>
      <dgm:t>
        <a:bodyPr/>
        <a:lstStyle/>
        <a:p>
          <a:r>
            <a:rPr lang="es-CL" dirty="0" smtClean="0"/>
            <a:t>OPEN ACCESS</a:t>
          </a:r>
          <a:endParaRPr lang="es-CL" dirty="0"/>
        </a:p>
      </dgm:t>
    </dgm:pt>
    <dgm:pt modelId="{E5F66F8C-428B-465C-BFF7-C8AEDBAAF925}" type="parTrans" cxnId="{5CE69B63-3559-4915-8C97-9232A803867F}">
      <dgm:prSet/>
      <dgm:spPr/>
      <dgm:t>
        <a:bodyPr/>
        <a:lstStyle/>
        <a:p>
          <a:endParaRPr lang="es-CL"/>
        </a:p>
      </dgm:t>
    </dgm:pt>
    <dgm:pt modelId="{5A6CC266-C649-4AF3-BFA6-2E1947C20D3D}" type="sibTrans" cxnId="{5CE69B63-3559-4915-8C97-9232A803867F}">
      <dgm:prSet/>
      <dgm:spPr/>
      <dgm:t>
        <a:bodyPr/>
        <a:lstStyle/>
        <a:p>
          <a:endParaRPr lang="es-CL"/>
        </a:p>
      </dgm:t>
    </dgm:pt>
    <dgm:pt modelId="{5A93E6D7-A69D-4140-AAB8-3F8CB104F000}">
      <dgm:prSet phldrT="[Texto]"/>
      <dgm:spPr/>
      <dgm:t>
        <a:bodyPr/>
        <a:lstStyle/>
        <a:p>
          <a:r>
            <a:rPr lang="es-CL" dirty="0" smtClean="0"/>
            <a:t>ACCESO POR SUSCRIPCIÓN </a:t>
          </a:r>
          <a:endParaRPr lang="es-CL" dirty="0"/>
        </a:p>
      </dgm:t>
    </dgm:pt>
    <dgm:pt modelId="{C6EE1019-C2D7-4BD9-AD20-2A65FB959550}" type="parTrans" cxnId="{856A8BB4-6590-4C5A-AA6C-101D35FA24C8}">
      <dgm:prSet/>
      <dgm:spPr/>
      <dgm:t>
        <a:bodyPr/>
        <a:lstStyle/>
        <a:p>
          <a:endParaRPr lang="es-CL"/>
        </a:p>
      </dgm:t>
    </dgm:pt>
    <dgm:pt modelId="{3010B048-4C93-4D19-99DD-4F27A58BF01C}" type="sibTrans" cxnId="{856A8BB4-6590-4C5A-AA6C-101D35FA24C8}">
      <dgm:prSet/>
      <dgm:spPr/>
      <dgm:t>
        <a:bodyPr/>
        <a:lstStyle/>
        <a:p>
          <a:endParaRPr lang="es-CL"/>
        </a:p>
      </dgm:t>
    </dgm:pt>
    <dgm:pt modelId="{80C76E80-E0AC-4AC3-BA78-861ECA78108C}" type="pres">
      <dgm:prSet presAssocID="{68288358-EF96-4EB6-A6F5-167C8698DD74}" presName="compositeShape" presStyleCnt="0">
        <dgm:presLayoutVars>
          <dgm:chMax val="2"/>
          <dgm:dir/>
          <dgm:resizeHandles val="exact"/>
        </dgm:presLayoutVars>
      </dgm:prSet>
      <dgm:spPr/>
      <dgm:t>
        <a:bodyPr/>
        <a:lstStyle/>
        <a:p>
          <a:endParaRPr lang="es-CL"/>
        </a:p>
      </dgm:t>
    </dgm:pt>
    <dgm:pt modelId="{A68BCA68-16C0-4E79-95C3-74DBCFA9CBAC}" type="pres">
      <dgm:prSet presAssocID="{68288358-EF96-4EB6-A6F5-167C8698DD74}" presName="ribbon" presStyleLbl="node1" presStyleIdx="0" presStyleCnt="1" custLinFactNeighborX="139" custLinFactNeighborY="5538"/>
      <dgm:spPr/>
    </dgm:pt>
    <dgm:pt modelId="{B665F36E-F313-4576-BD77-EAB4DE6CC2ED}" type="pres">
      <dgm:prSet presAssocID="{68288358-EF96-4EB6-A6F5-167C8698DD74}" presName="leftArrowText" presStyleLbl="node1" presStyleIdx="0" presStyleCnt="1">
        <dgm:presLayoutVars>
          <dgm:chMax val="0"/>
          <dgm:bulletEnabled val="1"/>
        </dgm:presLayoutVars>
      </dgm:prSet>
      <dgm:spPr/>
      <dgm:t>
        <a:bodyPr/>
        <a:lstStyle/>
        <a:p>
          <a:endParaRPr lang="es-CL"/>
        </a:p>
      </dgm:t>
    </dgm:pt>
    <dgm:pt modelId="{FBEDA12F-D3C6-4AA9-A9AA-7EDA2DEB3A70}" type="pres">
      <dgm:prSet presAssocID="{68288358-EF96-4EB6-A6F5-167C8698DD74}" presName="rightArrowText" presStyleLbl="node1" presStyleIdx="0" presStyleCnt="1">
        <dgm:presLayoutVars>
          <dgm:chMax val="0"/>
          <dgm:bulletEnabled val="1"/>
        </dgm:presLayoutVars>
      </dgm:prSet>
      <dgm:spPr/>
      <dgm:t>
        <a:bodyPr/>
        <a:lstStyle/>
        <a:p>
          <a:endParaRPr lang="es-CL"/>
        </a:p>
      </dgm:t>
    </dgm:pt>
  </dgm:ptLst>
  <dgm:cxnLst>
    <dgm:cxn modelId="{31AF4C52-9B74-42ED-A434-ED6FC14914A3}" type="presOf" srcId="{5A93E6D7-A69D-4140-AAB8-3F8CB104F000}" destId="{FBEDA12F-D3C6-4AA9-A9AA-7EDA2DEB3A70}" srcOrd="0" destOrd="0" presId="urn:microsoft.com/office/officeart/2005/8/layout/arrow6"/>
    <dgm:cxn modelId="{F15433E4-F1CD-49E7-B4D6-A7DB67807CF0}" type="presOf" srcId="{68288358-EF96-4EB6-A6F5-167C8698DD74}" destId="{80C76E80-E0AC-4AC3-BA78-861ECA78108C}" srcOrd="0" destOrd="0" presId="urn:microsoft.com/office/officeart/2005/8/layout/arrow6"/>
    <dgm:cxn modelId="{856A8BB4-6590-4C5A-AA6C-101D35FA24C8}" srcId="{68288358-EF96-4EB6-A6F5-167C8698DD74}" destId="{5A93E6D7-A69D-4140-AAB8-3F8CB104F000}" srcOrd="1" destOrd="0" parTransId="{C6EE1019-C2D7-4BD9-AD20-2A65FB959550}" sibTransId="{3010B048-4C93-4D19-99DD-4F27A58BF01C}"/>
    <dgm:cxn modelId="{5CE69B63-3559-4915-8C97-9232A803867F}" srcId="{68288358-EF96-4EB6-A6F5-167C8698DD74}" destId="{178DC17E-7643-459E-8B0F-5FD22D6F238F}" srcOrd="0" destOrd="0" parTransId="{E5F66F8C-428B-465C-BFF7-C8AEDBAAF925}" sibTransId="{5A6CC266-C649-4AF3-BFA6-2E1947C20D3D}"/>
    <dgm:cxn modelId="{3CEC4ED3-5051-44C8-BB88-EF1AD4B5819F}" type="presOf" srcId="{178DC17E-7643-459E-8B0F-5FD22D6F238F}" destId="{B665F36E-F313-4576-BD77-EAB4DE6CC2ED}" srcOrd="0" destOrd="0" presId="urn:microsoft.com/office/officeart/2005/8/layout/arrow6"/>
    <dgm:cxn modelId="{BB22A0C8-30B1-49E6-B204-2A39FF3F0B39}" type="presParOf" srcId="{80C76E80-E0AC-4AC3-BA78-861ECA78108C}" destId="{A68BCA68-16C0-4E79-95C3-74DBCFA9CBAC}" srcOrd="0" destOrd="0" presId="urn:microsoft.com/office/officeart/2005/8/layout/arrow6"/>
    <dgm:cxn modelId="{8D01963D-33CA-4F65-AD70-D4DBA0EC7DA3}" type="presParOf" srcId="{80C76E80-E0AC-4AC3-BA78-861ECA78108C}" destId="{B665F36E-F313-4576-BD77-EAB4DE6CC2ED}" srcOrd="1" destOrd="0" presId="urn:microsoft.com/office/officeart/2005/8/layout/arrow6"/>
    <dgm:cxn modelId="{4254E8CB-37F5-4713-B05F-A662D18FCB3B}" type="presParOf" srcId="{80C76E80-E0AC-4AC3-BA78-861ECA78108C}" destId="{FBEDA12F-D3C6-4AA9-A9AA-7EDA2DEB3A70}" srcOrd="2" destOrd="0" presId="urn:microsoft.com/office/officeart/2005/8/layout/arrow6"/>
  </dgm:cxnLst>
  <dgm:bg>
    <a:blipFill>
      <a:blip xmlns:r="http://schemas.openxmlformats.org/officeDocument/2006/relationships" r:embed="rId1"/>
      <a:stretch>
        <a:fillRect/>
      </a:stretch>
    </a:blip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7BA225-ABEA-481B-AC6B-1D62721CE890}">
      <dsp:nvSpPr>
        <dsp:cNvPr id="0" name=""/>
        <dsp:cNvSpPr/>
      </dsp:nvSpPr>
      <dsp:spPr>
        <a:xfrm>
          <a:off x="0" y="530201"/>
          <a:ext cx="8229600" cy="529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906B2632-B037-4D1F-BD5B-D26C844E075E}">
      <dsp:nvSpPr>
        <dsp:cNvPr id="0" name=""/>
        <dsp:cNvSpPr/>
      </dsp:nvSpPr>
      <dsp:spPr>
        <a:xfrm>
          <a:off x="370385" y="215511"/>
          <a:ext cx="5760720" cy="619920"/>
        </a:xfrm>
        <a:prstGeom prst="round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933450">
            <a:lnSpc>
              <a:spcPct val="90000"/>
            </a:lnSpc>
            <a:spcBef>
              <a:spcPct val="0"/>
            </a:spcBef>
            <a:spcAft>
              <a:spcPct val="35000"/>
            </a:spcAft>
          </a:pPr>
          <a:r>
            <a:rPr lang="es-CL" sz="2100" kern="1200" dirty="0" smtClean="0"/>
            <a:t>Definir los objetivos y finalidad de la búsqueda :  </a:t>
          </a:r>
          <a:endParaRPr lang="es-CL" sz="2100" kern="1200" dirty="0"/>
        </a:p>
      </dsp:txBody>
      <dsp:txXfrm>
        <a:off x="370385" y="215511"/>
        <a:ext cx="5760720" cy="619920"/>
      </dsp:txXfrm>
    </dsp:sp>
    <dsp:sp modelId="{9D016387-DA4C-4658-B99B-6883FBA4D530}">
      <dsp:nvSpPr>
        <dsp:cNvPr id="0" name=""/>
        <dsp:cNvSpPr/>
      </dsp:nvSpPr>
      <dsp:spPr>
        <a:xfrm>
          <a:off x="0" y="1482761"/>
          <a:ext cx="8229600" cy="529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CE5C8E9-8C66-4942-BF1A-8E1C8EF889D1}">
      <dsp:nvSpPr>
        <dsp:cNvPr id="0" name=""/>
        <dsp:cNvSpPr/>
      </dsp:nvSpPr>
      <dsp:spPr>
        <a:xfrm>
          <a:off x="370385" y="1139617"/>
          <a:ext cx="5760720" cy="619920"/>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933450">
            <a:lnSpc>
              <a:spcPct val="90000"/>
            </a:lnSpc>
            <a:spcBef>
              <a:spcPct val="0"/>
            </a:spcBef>
            <a:spcAft>
              <a:spcPct val="35000"/>
            </a:spcAft>
          </a:pPr>
          <a:r>
            <a:rPr lang="es-CL" sz="2100" kern="1200" dirty="0" smtClean="0"/>
            <a:t>Concretar lo que ya se sabe sobre el tema </a:t>
          </a:r>
          <a:endParaRPr lang="es-CL" sz="2100" kern="1200" dirty="0"/>
        </a:p>
      </dsp:txBody>
      <dsp:txXfrm>
        <a:off x="370385" y="1139617"/>
        <a:ext cx="5760720" cy="619920"/>
      </dsp:txXfrm>
    </dsp:sp>
    <dsp:sp modelId="{E9A3A93F-9E92-42F7-8DD9-B94BA711431C}">
      <dsp:nvSpPr>
        <dsp:cNvPr id="0" name=""/>
        <dsp:cNvSpPr/>
      </dsp:nvSpPr>
      <dsp:spPr>
        <a:xfrm>
          <a:off x="0" y="2435321"/>
          <a:ext cx="8229600" cy="529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1C68D82F-DDA9-4202-BF96-BDBE0B45218D}">
      <dsp:nvSpPr>
        <dsp:cNvPr id="0" name=""/>
        <dsp:cNvSpPr/>
      </dsp:nvSpPr>
      <dsp:spPr>
        <a:xfrm>
          <a:off x="411480" y="2125361"/>
          <a:ext cx="5760720" cy="61992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933450">
            <a:lnSpc>
              <a:spcPct val="90000"/>
            </a:lnSpc>
            <a:spcBef>
              <a:spcPct val="0"/>
            </a:spcBef>
            <a:spcAft>
              <a:spcPct val="35000"/>
            </a:spcAft>
          </a:pPr>
          <a:r>
            <a:rPr lang="es-CL" sz="2100" b="1" kern="1200" dirty="0" smtClean="0"/>
            <a:t>Consultar a expertos </a:t>
          </a:r>
          <a:r>
            <a:rPr lang="es-CL" sz="2100" i="1" kern="1200" dirty="0" smtClean="0"/>
            <a:t> </a:t>
          </a:r>
          <a:endParaRPr lang="es-CL" sz="2100" kern="1200" dirty="0"/>
        </a:p>
      </dsp:txBody>
      <dsp:txXfrm>
        <a:off x="411480" y="2125361"/>
        <a:ext cx="5760720" cy="619920"/>
      </dsp:txXfrm>
    </dsp:sp>
    <dsp:sp modelId="{53DBE8F8-5460-4D32-BAD6-30250198751F}">
      <dsp:nvSpPr>
        <dsp:cNvPr id="0" name=""/>
        <dsp:cNvSpPr/>
      </dsp:nvSpPr>
      <dsp:spPr>
        <a:xfrm>
          <a:off x="0" y="3387881"/>
          <a:ext cx="8229600" cy="5292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243BB828-DEC3-40A0-9A5C-5A855443546F}">
      <dsp:nvSpPr>
        <dsp:cNvPr id="0" name=""/>
        <dsp:cNvSpPr/>
      </dsp:nvSpPr>
      <dsp:spPr>
        <a:xfrm>
          <a:off x="411480" y="3077921"/>
          <a:ext cx="5760720" cy="619920"/>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933450">
            <a:lnSpc>
              <a:spcPct val="90000"/>
            </a:lnSpc>
            <a:spcBef>
              <a:spcPct val="0"/>
            </a:spcBef>
            <a:spcAft>
              <a:spcPct val="35000"/>
            </a:spcAft>
          </a:pPr>
          <a:r>
            <a:rPr lang="es-CL" sz="2100" kern="1200" dirty="0" smtClean="0"/>
            <a:t>Consultas de obras de referencia </a:t>
          </a:r>
          <a:endParaRPr lang="es-CL" sz="2100" kern="1200" dirty="0"/>
        </a:p>
      </dsp:txBody>
      <dsp:txXfrm>
        <a:off x="411480" y="3077921"/>
        <a:ext cx="5760720" cy="6199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8FA313-03C4-429E-96FD-83DA5E72F0C7}">
      <dsp:nvSpPr>
        <dsp:cNvPr id="0" name=""/>
        <dsp:cNvSpPr/>
      </dsp:nvSpPr>
      <dsp:spPr>
        <a:xfrm>
          <a:off x="2571" y="247871"/>
          <a:ext cx="2507456" cy="871194"/>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s-CL" sz="2400" kern="1200" dirty="0" smtClean="0"/>
            <a:t>Acotar  el Tema</a:t>
          </a:r>
          <a:endParaRPr lang="es-CL" sz="2400" kern="1200" dirty="0"/>
        </a:p>
      </dsp:txBody>
      <dsp:txXfrm>
        <a:off x="2571" y="247871"/>
        <a:ext cx="2507456" cy="871194"/>
      </dsp:txXfrm>
    </dsp:sp>
    <dsp:sp modelId="{84DA3C64-8A25-44E2-A2DF-EFD62956E803}">
      <dsp:nvSpPr>
        <dsp:cNvPr id="0" name=""/>
        <dsp:cNvSpPr/>
      </dsp:nvSpPr>
      <dsp:spPr>
        <a:xfrm>
          <a:off x="2571" y="1119065"/>
          <a:ext cx="2507456" cy="3934271"/>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CL" sz="1400" kern="1200" dirty="0" smtClean="0">
              <a:latin typeface="Antique Olive" pitchFamily="34" charset="0"/>
            </a:rPr>
            <a:t>Se refiere a precisar y delimitar el tema de búsqueda de acuerdo a ciertos parámetros.</a:t>
          </a:r>
          <a:endParaRPr lang="es-CL" sz="1400" kern="1200" dirty="0"/>
        </a:p>
        <a:p>
          <a:pPr marL="114300" lvl="1" indent="-114300" algn="l" defTabSz="622300">
            <a:lnSpc>
              <a:spcPct val="90000"/>
            </a:lnSpc>
            <a:spcBef>
              <a:spcPct val="0"/>
            </a:spcBef>
            <a:spcAft>
              <a:spcPct val="15000"/>
            </a:spcAft>
            <a:buChar char="••"/>
          </a:pPr>
          <a:r>
            <a:rPr lang="es-CL" sz="1400" kern="1200" dirty="0" smtClean="0">
              <a:latin typeface="Antique Olive" pitchFamily="34" charset="0"/>
            </a:rPr>
            <a:t>Como por ejemplo Cronología, aspectos del estudio, geografía, idioma, grupos de personas por edad, raza, etc.</a:t>
          </a:r>
          <a:endParaRPr lang="es-CL" sz="1400" kern="1200" dirty="0"/>
        </a:p>
        <a:p>
          <a:pPr marL="114300" lvl="1" indent="-114300" algn="l" defTabSz="622300">
            <a:lnSpc>
              <a:spcPct val="90000"/>
            </a:lnSpc>
            <a:spcBef>
              <a:spcPct val="0"/>
            </a:spcBef>
            <a:spcAft>
              <a:spcPct val="15000"/>
            </a:spcAft>
            <a:buChar char="••"/>
          </a:pPr>
          <a:r>
            <a:rPr lang="es-CL" sz="1400" kern="1200" dirty="0" smtClean="0">
              <a:latin typeface="Antique Olive" pitchFamily="34" charset="0"/>
            </a:rPr>
            <a:t>Ej.</a:t>
          </a:r>
          <a:endParaRPr lang="es-CL" sz="1400" kern="1200" dirty="0"/>
        </a:p>
        <a:p>
          <a:pPr marL="114300" lvl="1" indent="-114300" algn="l" defTabSz="622300">
            <a:lnSpc>
              <a:spcPct val="90000"/>
            </a:lnSpc>
            <a:spcBef>
              <a:spcPct val="0"/>
            </a:spcBef>
            <a:spcAft>
              <a:spcPct val="15000"/>
            </a:spcAft>
            <a:buChar char="••"/>
          </a:pPr>
          <a:r>
            <a:rPr lang="es-CL" sz="1400" kern="1200" dirty="0" smtClean="0">
              <a:latin typeface="Antique Olive" pitchFamily="34" charset="0"/>
            </a:rPr>
            <a:t>Prevalencia de las enfermedades mentales en la </a:t>
          </a:r>
          <a:r>
            <a:rPr lang="es-CL" sz="1400" kern="1200" dirty="0" smtClean="0">
              <a:solidFill>
                <a:srgbClr val="FF0000"/>
              </a:solidFill>
              <a:latin typeface="Antique Olive" pitchFamily="34" charset="0"/>
            </a:rPr>
            <a:t>región metropolitana   </a:t>
          </a:r>
          <a:r>
            <a:rPr lang="es-CL" sz="1400" kern="1200" dirty="0" smtClean="0">
              <a:solidFill>
                <a:srgbClr val="FF0000"/>
              </a:solidFill>
            </a:rPr>
            <a:t> </a:t>
          </a:r>
          <a:endParaRPr lang="es-CL" sz="1400" kern="1200" dirty="0">
            <a:solidFill>
              <a:srgbClr val="FF0000"/>
            </a:solidFill>
          </a:endParaRPr>
        </a:p>
      </dsp:txBody>
      <dsp:txXfrm>
        <a:off x="2571" y="1119065"/>
        <a:ext cx="2507456" cy="3934271"/>
      </dsp:txXfrm>
    </dsp:sp>
    <dsp:sp modelId="{7B8DD4F8-D82B-4B15-B60E-DEDFA7409632}">
      <dsp:nvSpPr>
        <dsp:cNvPr id="0" name=""/>
        <dsp:cNvSpPr/>
      </dsp:nvSpPr>
      <dsp:spPr>
        <a:xfrm>
          <a:off x="2861071" y="247871"/>
          <a:ext cx="2507456" cy="871194"/>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s-CL" sz="2400" kern="1200" dirty="0" smtClean="0"/>
            <a:t>Establecer Palabras Claves </a:t>
          </a:r>
          <a:endParaRPr lang="es-CL" sz="2400" kern="1200" dirty="0"/>
        </a:p>
      </dsp:txBody>
      <dsp:txXfrm>
        <a:off x="2861071" y="247871"/>
        <a:ext cx="2507456" cy="871194"/>
      </dsp:txXfrm>
    </dsp:sp>
    <dsp:sp modelId="{0E5488DA-B595-4D19-815D-B8CD37901FC6}">
      <dsp:nvSpPr>
        <dsp:cNvPr id="0" name=""/>
        <dsp:cNvSpPr/>
      </dsp:nvSpPr>
      <dsp:spPr>
        <a:xfrm>
          <a:off x="2861071" y="1119065"/>
          <a:ext cx="2507456" cy="3934271"/>
        </a:xfrm>
        <a:prstGeom prst="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CL" sz="1400" kern="1200" dirty="0" smtClean="0"/>
            <a:t>Establecer conceptos fundamentales </a:t>
          </a:r>
          <a:endParaRPr lang="es-CL" sz="1400" kern="1200" dirty="0"/>
        </a:p>
        <a:p>
          <a:pPr marL="114300" lvl="1" indent="-114300" algn="l" defTabSz="622300">
            <a:lnSpc>
              <a:spcPct val="90000"/>
            </a:lnSpc>
            <a:spcBef>
              <a:spcPct val="0"/>
            </a:spcBef>
            <a:spcAft>
              <a:spcPct val="15000"/>
            </a:spcAft>
            <a:buChar char="••"/>
          </a:pPr>
          <a:r>
            <a:rPr lang="es-CL" sz="1400" kern="1200" dirty="0" smtClean="0"/>
            <a:t>Las palabras clave son el tema o los temas que representan los motivos centrales del contenido de un documento. </a:t>
          </a:r>
          <a:endParaRPr lang="es-CL" sz="1400" kern="1200" dirty="0"/>
        </a:p>
        <a:p>
          <a:pPr marL="114300" lvl="1" indent="-114300" algn="l" defTabSz="622300">
            <a:lnSpc>
              <a:spcPct val="90000"/>
            </a:lnSpc>
            <a:spcBef>
              <a:spcPct val="0"/>
            </a:spcBef>
            <a:spcAft>
              <a:spcPct val="15000"/>
            </a:spcAft>
            <a:buChar char="••"/>
          </a:pPr>
          <a:r>
            <a:rPr lang="es-CL" sz="1400" kern="1200" dirty="0" smtClean="0"/>
            <a:t>Además es recomendable establecer sinónimos o temas equivalentes a las palabras clave, para tener más alternativas al buscar información. </a:t>
          </a:r>
          <a:endParaRPr lang="es-CL" sz="1400" kern="1200" dirty="0"/>
        </a:p>
        <a:p>
          <a:pPr marL="114300" lvl="1" indent="-114300" algn="l" defTabSz="622300">
            <a:lnSpc>
              <a:spcPct val="90000"/>
            </a:lnSpc>
            <a:spcBef>
              <a:spcPct val="0"/>
            </a:spcBef>
            <a:spcAft>
              <a:spcPct val="15000"/>
            </a:spcAft>
            <a:buChar char="••"/>
          </a:pPr>
          <a:r>
            <a:rPr lang="es-CL" sz="1400" kern="1200" dirty="0" smtClean="0"/>
            <a:t>Ej.</a:t>
          </a:r>
          <a:endParaRPr lang="es-CL" sz="1400" kern="1200" dirty="0"/>
        </a:p>
        <a:p>
          <a:pPr marL="114300" lvl="1" indent="-114300" algn="l" defTabSz="622300">
            <a:lnSpc>
              <a:spcPct val="90000"/>
            </a:lnSpc>
            <a:spcBef>
              <a:spcPct val="0"/>
            </a:spcBef>
            <a:spcAft>
              <a:spcPct val="15000"/>
            </a:spcAft>
            <a:buChar char="••"/>
          </a:pPr>
          <a:endParaRPr lang="es-CL" sz="1400" kern="1200" dirty="0"/>
        </a:p>
        <a:p>
          <a:pPr marL="114300" lvl="1" indent="-114300" algn="l" defTabSz="622300">
            <a:lnSpc>
              <a:spcPct val="90000"/>
            </a:lnSpc>
            <a:spcBef>
              <a:spcPct val="0"/>
            </a:spcBef>
            <a:spcAft>
              <a:spcPct val="15000"/>
            </a:spcAft>
            <a:buChar char="••"/>
          </a:pPr>
          <a:r>
            <a:rPr lang="es-CL" sz="1400" kern="1200" dirty="0" smtClean="0"/>
            <a:t>Enfermedades Mentales / Enfermedades Psiquiátricas </a:t>
          </a:r>
          <a:endParaRPr lang="es-CL" sz="1400" kern="1200" dirty="0"/>
        </a:p>
        <a:p>
          <a:pPr marL="114300" lvl="1" indent="-114300" algn="l" defTabSz="622300">
            <a:lnSpc>
              <a:spcPct val="90000"/>
            </a:lnSpc>
            <a:spcBef>
              <a:spcPct val="0"/>
            </a:spcBef>
            <a:spcAft>
              <a:spcPct val="15000"/>
            </a:spcAft>
            <a:buChar char="••"/>
          </a:pPr>
          <a:r>
            <a:rPr lang="es-CL" sz="1400" kern="1200" dirty="0" smtClean="0"/>
            <a:t>Chile , Región Metropolitana/Chile, Santiago   </a:t>
          </a:r>
          <a:endParaRPr lang="es-CL" sz="1400" kern="1200" dirty="0"/>
        </a:p>
      </dsp:txBody>
      <dsp:txXfrm>
        <a:off x="2861071" y="1119065"/>
        <a:ext cx="2507456" cy="3934271"/>
      </dsp:txXfrm>
    </dsp:sp>
    <dsp:sp modelId="{6563066B-195A-4408-90CA-5BE1A41214F0}">
      <dsp:nvSpPr>
        <dsp:cNvPr id="0" name=""/>
        <dsp:cNvSpPr/>
      </dsp:nvSpPr>
      <dsp:spPr>
        <a:xfrm>
          <a:off x="5719571" y="247871"/>
          <a:ext cx="2507456" cy="871194"/>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s-CL" sz="2400" kern="1200" dirty="0" smtClean="0"/>
            <a:t>Estrategias de Búsqueda </a:t>
          </a:r>
          <a:endParaRPr lang="es-CL" sz="2400" kern="1200" dirty="0"/>
        </a:p>
      </dsp:txBody>
      <dsp:txXfrm>
        <a:off x="5719571" y="247871"/>
        <a:ext cx="2507456" cy="871194"/>
      </dsp:txXfrm>
    </dsp:sp>
    <dsp:sp modelId="{F5FE1023-5A2F-496D-8D88-E88F0E5C68E6}">
      <dsp:nvSpPr>
        <dsp:cNvPr id="0" name=""/>
        <dsp:cNvSpPr/>
      </dsp:nvSpPr>
      <dsp:spPr>
        <a:xfrm>
          <a:off x="5719571" y="1119065"/>
          <a:ext cx="2507456" cy="3934271"/>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CL" sz="1400" kern="1200" dirty="0" smtClean="0"/>
            <a:t>Estrategia es un conjunto de acciones planificadas para el logro de un objetivo en el caso  de buscar información ese conjunto de acciones se refiere a la utilización de operadores lógicos booleanos  y truncamientos  cuya función es permitir combinar  temas de búsqueda de acuerdo a los resultados que espero obtener </a:t>
          </a:r>
          <a:endParaRPr lang="es-CL" sz="1400" kern="1200" dirty="0"/>
        </a:p>
        <a:p>
          <a:pPr marL="114300" lvl="1" indent="-114300" algn="l" defTabSz="622300">
            <a:lnSpc>
              <a:spcPct val="90000"/>
            </a:lnSpc>
            <a:spcBef>
              <a:spcPct val="0"/>
            </a:spcBef>
            <a:spcAft>
              <a:spcPct val="15000"/>
            </a:spcAft>
            <a:buChar char="••"/>
          </a:pPr>
          <a:r>
            <a:rPr lang="es-CL" sz="1400" kern="1200" dirty="0" smtClean="0"/>
            <a:t>Operadores Booleanos :</a:t>
          </a:r>
          <a:endParaRPr lang="es-CL" sz="1400" kern="1200" dirty="0"/>
        </a:p>
        <a:p>
          <a:pPr marL="114300" lvl="1" indent="-114300" algn="l" defTabSz="622300">
            <a:lnSpc>
              <a:spcPct val="90000"/>
            </a:lnSpc>
            <a:spcBef>
              <a:spcPct val="0"/>
            </a:spcBef>
            <a:spcAft>
              <a:spcPct val="15000"/>
            </a:spcAft>
            <a:buChar char="••"/>
          </a:pPr>
          <a:endParaRPr lang="es-CL" sz="1400" kern="1200" dirty="0"/>
        </a:p>
        <a:p>
          <a:pPr marL="114300" lvl="1" indent="-114300" algn="l" defTabSz="622300">
            <a:lnSpc>
              <a:spcPct val="90000"/>
            </a:lnSpc>
            <a:spcBef>
              <a:spcPct val="0"/>
            </a:spcBef>
            <a:spcAft>
              <a:spcPct val="15000"/>
            </a:spcAft>
            <a:buChar char="••"/>
          </a:pPr>
          <a:r>
            <a:rPr lang="es-CL" sz="1400" kern="1200" dirty="0" smtClean="0"/>
            <a:t>AND </a:t>
          </a:r>
          <a:endParaRPr lang="es-CL" sz="1400" kern="1200" dirty="0"/>
        </a:p>
        <a:p>
          <a:pPr marL="114300" lvl="1" indent="-114300" algn="l" defTabSz="622300">
            <a:lnSpc>
              <a:spcPct val="90000"/>
            </a:lnSpc>
            <a:spcBef>
              <a:spcPct val="0"/>
            </a:spcBef>
            <a:spcAft>
              <a:spcPct val="15000"/>
            </a:spcAft>
            <a:buChar char="••"/>
          </a:pPr>
          <a:r>
            <a:rPr lang="es-CL" sz="1400" kern="1200" dirty="0" smtClean="0"/>
            <a:t>OR </a:t>
          </a:r>
          <a:endParaRPr lang="es-CL" sz="1400" kern="1200" dirty="0"/>
        </a:p>
        <a:p>
          <a:pPr marL="114300" lvl="1" indent="-114300" algn="l" defTabSz="622300">
            <a:lnSpc>
              <a:spcPct val="90000"/>
            </a:lnSpc>
            <a:spcBef>
              <a:spcPct val="0"/>
            </a:spcBef>
            <a:spcAft>
              <a:spcPct val="15000"/>
            </a:spcAft>
            <a:buChar char="••"/>
          </a:pPr>
          <a:r>
            <a:rPr lang="es-CL" sz="1400" kern="1200" dirty="0" smtClean="0"/>
            <a:t>NOT </a:t>
          </a:r>
          <a:endParaRPr lang="es-CL" sz="1400" kern="1200" dirty="0"/>
        </a:p>
      </dsp:txBody>
      <dsp:txXfrm>
        <a:off x="5719571" y="1119065"/>
        <a:ext cx="2507456" cy="393427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59A33F2-718A-4D1B-AA6A-D817F699830C}">
      <dsp:nvSpPr>
        <dsp:cNvPr id="0" name=""/>
        <dsp:cNvSpPr/>
      </dsp:nvSpPr>
      <dsp:spPr>
        <a:xfrm>
          <a:off x="1004" y="206083"/>
          <a:ext cx="2350740" cy="117537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s-CL" sz="3200" kern="1200" dirty="0" smtClean="0"/>
            <a:t>Acotar Tema </a:t>
          </a:r>
          <a:endParaRPr lang="es-CL" sz="3200" kern="1200" dirty="0"/>
        </a:p>
      </dsp:txBody>
      <dsp:txXfrm>
        <a:off x="1004" y="206083"/>
        <a:ext cx="2350740" cy="1175370"/>
      </dsp:txXfrm>
    </dsp:sp>
    <dsp:sp modelId="{903DB7D6-10DD-490F-8376-D2C0E4CAF9B0}">
      <dsp:nvSpPr>
        <dsp:cNvPr id="0" name=""/>
        <dsp:cNvSpPr/>
      </dsp:nvSpPr>
      <dsp:spPr>
        <a:xfrm>
          <a:off x="236078" y="1381453"/>
          <a:ext cx="235074" cy="881527"/>
        </a:xfrm>
        <a:custGeom>
          <a:avLst/>
          <a:gdLst/>
          <a:ahLst/>
          <a:cxnLst/>
          <a:rect l="0" t="0" r="0" b="0"/>
          <a:pathLst>
            <a:path>
              <a:moveTo>
                <a:pt x="0" y="0"/>
              </a:moveTo>
              <a:lnTo>
                <a:pt x="0" y="881527"/>
              </a:lnTo>
              <a:lnTo>
                <a:pt x="235074" y="881527"/>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A328199-B1CD-46CF-8B9B-54CE7249C891}">
      <dsp:nvSpPr>
        <dsp:cNvPr id="0" name=""/>
        <dsp:cNvSpPr/>
      </dsp:nvSpPr>
      <dsp:spPr>
        <a:xfrm>
          <a:off x="471152" y="1675296"/>
          <a:ext cx="1880592" cy="117537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l" defTabSz="533400">
            <a:lnSpc>
              <a:spcPct val="90000"/>
            </a:lnSpc>
            <a:spcBef>
              <a:spcPct val="0"/>
            </a:spcBef>
            <a:spcAft>
              <a:spcPct val="35000"/>
            </a:spcAft>
          </a:pPr>
          <a:r>
            <a:rPr lang="es-CL" sz="1200" b="0" i="1" kern="1200" dirty="0" smtClean="0">
              <a:solidFill>
                <a:schemeClr val="tx1"/>
              </a:solidFill>
            </a:rPr>
            <a:t>Acotado por </a:t>
          </a:r>
        </a:p>
        <a:p>
          <a:pPr lvl="0" algn="l" defTabSz="533400">
            <a:lnSpc>
              <a:spcPct val="90000"/>
            </a:lnSpc>
            <a:spcBef>
              <a:spcPct val="0"/>
            </a:spcBef>
            <a:spcAft>
              <a:spcPct val="35000"/>
            </a:spcAft>
          </a:pPr>
          <a:r>
            <a:rPr lang="es-CL" sz="1200" b="0" kern="1200" dirty="0" smtClean="0">
              <a:solidFill>
                <a:schemeClr val="tx1"/>
              </a:solidFill>
            </a:rPr>
            <a:t>Tema :</a:t>
          </a:r>
          <a:r>
            <a:rPr lang="es-CL" sz="1200" b="1" kern="1200" dirty="0" smtClean="0">
              <a:solidFill>
                <a:srgbClr val="C00000"/>
              </a:solidFill>
            </a:rPr>
            <a:t>área de Salud   </a:t>
          </a:r>
        </a:p>
        <a:p>
          <a:pPr lvl="0" algn="l" defTabSz="533400">
            <a:lnSpc>
              <a:spcPct val="90000"/>
            </a:lnSpc>
            <a:spcBef>
              <a:spcPct val="0"/>
            </a:spcBef>
            <a:spcAft>
              <a:spcPct val="35000"/>
            </a:spcAft>
          </a:pPr>
          <a:r>
            <a:rPr lang="es-CL" sz="1200" b="0" kern="1200" dirty="0" smtClean="0">
              <a:solidFill>
                <a:schemeClr val="tx1"/>
              </a:solidFill>
            </a:rPr>
            <a:t>Geografía:  </a:t>
          </a:r>
          <a:r>
            <a:rPr lang="es-CL" sz="1200" b="1" kern="1200" dirty="0" smtClean="0">
              <a:solidFill>
                <a:srgbClr val="C00000"/>
              </a:solidFill>
            </a:rPr>
            <a:t>Chile</a:t>
          </a:r>
        </a:p>
      </dsp:txBody>
      <dsp:txXfrm>
        <a:off x="471152" y="1675296"/>
        <a:ext cx="1880592" cy="1175370"/>
      </dsp:txXfrm>
    </dsp:sp>
    <dsp:sp modelId="{9DA1F4FB-9C38-4401-B759-B5963B7742B9}">
      <dsp:nvSpPr>
        <dsp:cNvPr id="0" name=""/>
        <dsp:cNvSpPr/>
      </dsp:nvSpPr>
      <dsp:spPr>
        <a:xfrm>
          <a:off x="236078" y="1381453"/>
          <a:ext cx="235074" cy="2350740"/>
        </a:xfrm>
        <a:custGeom>
          <a:avLst/>
          <a:gdLst/>
          <a:ahLst/>
          <a:cxnLst/>
          <a:rect l="0" t="0" r="0" b="0"/>
          <a:pathLst>
            <a:path>
              <a:moveTo>
                <a:pt x="0" y="0"/>
              </a:moveTo>
              <a:lnTo>
                <a:pt x="0" y="2350740"/>
              </a:lnTo>
              <a:lnTo>
                <a:pt x="235074" y="2350740"/>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6BCD992-7EE6-449A-8831-0595BE7722C5}">
      <dsp:nvSpPr>
        <dsp:cNvPr id="0" name=""/>
        <dsp:cNvSpPr/>
      </dsp:nvSpPr>
      <dsp:spPr>
        <a:xfrm>
          <a:off x="471152" y="3144509"/>
          <a:ext cx="1880592" cy="117537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s-CL" sz="1200" kern="1200" dirty="0" smtClean="0"/>
            <a:t>Estudio del avance de las aplicaciones de la mecánica cuántica en </a:t>
          </a:r>
          <a:r>
            <a:rPr lang="es-CL" sz="1200" kern="1200" dirty="0" smtClean="0">
              <a:solidFill>
                <a:srgbClr val="C00000"/>
              </a:solidFill>
            </a:rPr>
            <a:t>área de la  salud </a:t>
          </a:r>
          <a:r>
            <a:rPr lang="es-CL" sz="1200" kern="1200" dirty="0" smtClean="0"/>
            <a:t>en </a:t>
          </a:r>
          <a:r>
            <a:rPr lang="es-CL" sz="1200" kern="1200" dirty="0" smtClean="0">
              <a:solidFill>
                <a:srgbClr val="C00000"/>
              </a:solidFill>
            </a:rPr>
            <a:t>Chile.</a:t>
          </a:r>
        </a:p>
      </dsp:txBody>
      <dsp:txXfrm>
        <a:off x="471152" y="3144509"/>
        <a:ext cx="1880592" cy="1175370"/>
      </dsp:txXfrm>
    </dsp:sp>
    <dsp:sp modelId="{588CCE3B-6655-46B9-AED6-C490245987E7}">
      <dsp:nvSpPr>
        <dsp:cNvPr id="0" name=""/>
        <dsp:cNvSpPr/>
      </dsp:nvSpPr>
      <dsp:spPr>
        <a:xfrm>
          <a:off x="2939429" y="206083"/>
          <a:ext cx="2350740" cy="117537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s-CL" sz="3200" kern="1200" dirty="0" smtClean="0"/>
            <a:t>Palabras Claves </a:t>
          </a:r>
          <a:endParaRPr lang="es-CL" sz="3200" kern="1200" dirty="0"/>
        </a:p>
      </dsp:txBody>
      <dsp:txXfrm>
        <a:off x="2939429" y="206083"/>
        <a:ext cx="2350740" cy="1175370"/>
      </dsp:txXfrm>
    </dsp:sp>
    <dsp:sp modelId="{78C7E0DD-8F57-48CE-B89F-D7E72DA63C7C}">
      <dsp:nvSpPr>
        <dsp:cNvPr id="0" name=""/>
        <dsp:cNvSpPr/>
      </dsp:nvSpPr>
      <dsp:spPr>
        <a:xfrm>
          <a:off x="3174503" y="1381453"/>
          <a:ext cx="235074" cy="881527"/>
        </a:xfrm>
        <a:custGeom>
          <a:avLst/>
          <a:gdLst/>
          <a:ahLst/>
          <a:cxnLst/>
          <a:rect l="0" t="0" r="0" b="0"/>
          <a:pathLst>
            <a:path>
              <a:moveTo>
                <a:pt x="0" y="0"/>
              </a:moveTo>
              <a:lnTo>
                <a:pt x="0" y="881527"/>
              </a:lnTo>
              <a:lnTo>
                <a:pt x="235074" y="881527"/>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34311F9-229C-4183-9814-4AC9F04D65FE}">
      <dsp:nvSpPr>
        <dsp:cNvPr id="0" name=""/>
        <dsp:cNvSpPr/>
      </dsp:nvSpPr>
      <dsp:spPr>
        <a:xfrm>
          <a:off x="3409577" y="1675296"/>
          <a:ext cx="1880592" cy="117537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CL" sz="1400" kern="1200" dirty="0" smtClean="0"/>
            <a:t>Mecánica cuántica </a:t>
          </a:r>
        </a:p>
        <a:p>
          <a:pPr lvl="0" algn="ctr" defTabSz="622300">
            <a:lnSpc>
              <a:spcPct val="90000"/>
            </a:lnSpc>
            <a:spcBef>
              <a:spcPct val="0"/>
            </a:spcBef>
            <a:spcAft>
              <a:spcPct val="35000"/>
            </a:spcAft>
          </a:pPr>
          <a:r>
            <a:rPr lang="es-CL" sz="1400" kern="1200" dirty="0" smtClean="0"/>
            <a:t>Salud </a:t>
          </a:r>
        </a:p>
        <a:p>
          <a:pPr lvl="0" algn="ctr" defTabSz="622300">
            <a:lnSpc>
              <a:spcPct val="90000"/>
            </a:lnSpc>
            <a:spcBef>
              <a:spcPct val="0"/>
            </a:spcBef>
            <a:spcAft>
              <a:spcPct val="35000"/>
            </a:spcAft>
          </a:pPr>
          <a:r>
            <a:rPr lang="es-CL" sz="1400" kern="1200" dirty="0" smtClean="0"/>
            <a:t>Chile</a:t>
          </a:r>
        </a:p>
        <a:p>
          <a:pPr lvl="0" algn="ctr" defTabSz="622300">
            <a:lnSpc>
              <a:spcPct val="90000"/>
            </a:lnSpc>
            <a:spcBef>
              <a:spcPct val="0"/>
            </a:spcBef>
            <a:spcAft>
              <a:spcPct val="35000"/>
            </a:spcAft>
          </a:pPr>
          <a:r>
            <a:rPr lang="es-CL" sz="1400" kern="1200" dirty="0" smtClean="0"/>
            <a:t>Aplicaciones  </a:t>
          </a:r>
        </a:p>
      </dsp:txBody>
      <dsp:txXfrm>
        <a:off x="3409577" y="1675296"/>
        <a:ext cx="1880592" cy="1175370"/>
      </dsp:txXfrm>
    </dsp:sp>
    <dsp:sp modelId="{64A021C2-F0E1-4AC3-A99C-0138ACC9BA97}">
      <dsp:nvSpPr>
        <dsp:cNvPr id="0" name=""/>
        <dsp:cNvSpPr/>
      </dsp:nvSpPr>
      <dsp:spPr>
        <a:xfrm>
          <a:off x="3174503" y="1381453"/>
          <a:ext cx="235074" cy="2350740"/>
        </a:xfrm>
        <a:custGeom>
          <a:avLst/>
          <a:gdLst/>
          <a:ahLst/>
          <a:cxnLst/>
          <a:rect l="0" t="0" r="0" b="0"/>
          <a:pathLst>
            <a:path>
              <a:moveTo>
                <a:pt x="0" y="0"/>
              </a:moveTo>
              <a:lnTo>
                <a:pt x="0" y="2350740"/>
              </a:lnTo>
              <a:lnTo>
                <a:pt x="235074" y="2350740"/>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926C012-D067-44E7-83BA-7BE1801EF86A}">
      <dsp:nvSpPr>
        <dsp:cNvPr id="0" name=""/>
        <dsp:cNvSpPr/>
      </dsp:nvSpPr>
      <dsp:spPr>
        <a:xfrm>
          <a:off x="3409577" y="3144509"/>
          <a:ext cx="1880592" cy="117537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CL" sz="1400" kern="1200" dirty="0" smtClean="0"/>
            <a:t>Sinónimos o conceptos  equivalentes:</a:t>
          </a:r>
        </a:p>
        <a:p>
          <a:pPr lvl="0" algn="ctr" defTabSz="622300">
            <a:lnSpc>
              <a:spcPct val="90000"/>
            </a:lnSpc>
            <a:spcBef>
              <a:spcPct val="0"/>
            </a:spcBef>
            <a:spcAft>
              <a:spcPct val="35000"/>
            </a:spcAft>
          </a:pPr>
          <a:r>
            <a:rPr lang="es-CL" sz="1400" kern="1200" dirty="0" smtClean="0"/>
            <a:t>Física cuántica</a:t>
          </a:r>
        </a:p>
        <a:p>
          <a:pPr lvl="0" algn="ctr" defTabSz="622300">
            <a:lnSpc>
              <a:spcPct val="90000"/>
            </a:lnSpc>
            <a:spcBef>
              <a:spcPct val="0"/>
            </a:spcBef>
            <a:spcAft>
              <a:spcPct val="35000"/>
            </a:spcAft>
          </a:pPr>
          <a:r>
            <a:rPr lang="es-CL" sz="1400" kern="1200" dirty="0" smtClean="0"/>
            <a:t>Medicina  </a:t>
          </a:r>
          <a:endParaRPr lang="es-CL" sz="1400" kern="1200" dirty="0"/>
        </a:p>
      </dsp:txBody>
      <dsp:txXfrm>
        <a:off x="3409577" y="3144509"/>
        <a:ext cx="1880592" cy="1175370"/>
      </dsp:txXfrm>
    </dsp:sp>
    <dsp:sp modelId="{4B555C50-441C-481D-8FE5-F25470A8741A}">
      <dsp:nvSpPr>
        <dsp:cNvPr id="0" name=""/>
        <dsp:cNvSpPr/>
      </dsp:nvSpPr>
      <dsp:spPr>
        <a:xfrm>
          <a:off x="5877855" y="206083"/>
          <a:ext cx="2350740" cy="117537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s-CL" sz="3200" kern="1200" dirty="0" smtClean="0"/>
            <a:t>Estrategia de Búsqueda </a:t>
          </a:r>
          <a:endParaRPr lang="es-CL" sz="3200" kern="1200" dirty="0"/>
        </a:p>
      </dsp:txBody>
      <dsp:txXfrm>
        <a:off x="5877855" y="206083"/>
        <a:ext cx="2350740" cy="1175370"/>
      </dsp:txXfrm>
    </dsp:sp>
    <dsp:sp modelId="{E231A8C7-9A9B-4F73-9C12-3FA1620028D2}">
      <dsp:nvSpPr>
        <dsp:cNvPr id="0" name=""/>
        <dsp:cNvSpPr/>
      </dsp:nvSpPr>
      <dsp:spPr>
        <a:xfrm>
          <a:off x="6112929" y="1381453"/>
          <a:ext cx="235074" cy="881527"/>
        </a:xfrm>
        <a:custGeom>
          <a:avLst/>
          <a:gdLst/>
          <a:ahLst/>
          <a:cxnLst/>
          <a:rect l="0" t="0" r="0" b="0"/>
          <a:pathLst>
            <a:path>
              <a:moveTo>
                <a:pt x="0" y="0"/>
              </a:moveTo>
              <a:lnTo>
                <a:pt x="0" y="881527"/>
              </a:lnTo>
              <a:lnTo>
                <a:pt x="235074" y="881527"/>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ED047FA-2400-449F-962F-0173F60F42E4}">
      <dsp:nvSpPr>
        <dsp:cNvPr id="0" name=""/>
        <dsp:cNvSpPr/>
      </dsp:nvSpPr>
      <dsp:spPr>
        <a:xfrm>
          <a:off x="6348003" y="1675296"/>
          <a:ext cx="1880592" cy="117537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CL" sz="1400" kern="1200" dirty="0" smtClean="0"/>
            <a:t>Mecánica cuántica </a:t>
          </a:r>
          <a:r>
            <a:rPr lang="es-CL" sz="1400" b="1" kern="1200" dirty="0" smtClean="0"/>
            <a:t>OR</a:t>
          </a:r>
          <a:r>
            <a:rPr lang="es-CL" sz="1400" kern="1200" dirty="0" smtClean="0"/>
            <a:t>  física cuántica and salud </a:t>
          </a:r>
          <a:r>
            <a:rPr lang="es-CL" sz="1400" b="1" kern="1200" dirty="0" smtClean="0"/>
            <a:t>OR</a:t>
          </a:r>
          <a:r>
            <a:rPr lang="es-CL" sz="1400" kern="1200" dirty="0" smtClean="0"/>
            <a:t>  Medicina and Chile </a:t>
          </a:r>
          <a:r>
            <a:rPr lang="es-CL" sz="1400" b="1" kern="1200" dirty="0" smtClean="0"/>
            <a:t>AND</a:t>
          </a:r>
          <a:r>
            <a:rPr lang="es-CL" sz="1400" kern="1200" dirty="0" smtClean="0"/>
            <a:t> aplicaciones    </a:t>
          </a:r>
          <a:endParaRPr lang="es-CL" sz="1400" kern="1200" dirty="0"/>
        </a:p>
      </dsp:txBody>
      <dsp:txXfrm>
        <a:off x="6348003" y="1675296"/>
        <a:ext cx="1880592" cy="1175370"/>
      </dsp:txXfrm>
    </dsp:sp>
    <dsp:sp modelId="{D4FB65BC-BD83-4390-8D9C-FE798F693A12}">
      <dsp:nvSpPr>
        <dsp:cNvPr id="0" name=""/>
        <dsp:cNvSpPr/>
      </dsp:nvSpPr>
      <dsp:spPr>
        <a:xfrm>
          <a:off x="6112929" y="1381453"/>
          <a:ext cx="235074" cy="2350740"/>
        </a:xfrm>
        <a:custGeom>
          <a:avLst/>
          <a:gdLst/>
          <a:ahLst/>
          <a:cxnLst/>
          <a:rect l="0" t="0" r="0" b="0"/>
          <a:pathLst>
            <a:path>
              <a:moveTo>
                <a:pt x="0" y="0"/>
              </a:moveTo>
              <a:lnTo>
                <a:pt x="0" y="2350740"/>
              </a:lnTo>
              <a:lnTo>
                <a:pt x="235074" y="2350740"/>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80CDC1A-5D32-415F-AA3A-6782B4D2EEDB}">
      <dsp:nvSpPr>
        <dsp:cNvPr id="0" name=""/>
        <dsp:cNvSpPr/>
      </dsp:nvSpPr>
      <dsp:spPr>
        <a:xfrm>
          <a:off x="6348003" y="3144509"/>
          <a:ext cx="1880592" cy="1175370"/>
        </a:xfrm>
        <a:prstGeom prst="roundRect">
          <a:avLst>
            <a:gd name="adj" fmla="val 10000"/>
          </a:avLst>
        </a:prstGeom>
        <a:solidFill>
          <a:schemeClr val="accent2">
            <a:lumMod val="60000"/>
            <a:lumOff val="40000"/>
            <a:alpha val="9000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s-CL" sz="1400" kern="1200" dirty="0" smtClean="0"/>
            <a:t>Buscar en el Catálogo o buscador o base de datos especializada que se escoja </a:t>
          </a:r>
          <a:endParaRPr lang="es-CL" sz="1400" kern="1200" dirty="0"/>
        </a:p>
      </dsp:txBody>
      <dsp:txXfrm>
        <a:off x="6348003" y="3144509"/>
        <a:ext cx="1880592" cy="117537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8C4517-6342-42FB-8A0C-28A17A851AC2}" type="datetimeFigureOut">
              <a:rPr lang="es-CL" smtClean="0"/>
              <a:pPr/>
              <a:t>17-01-2014</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A2AE0A-2B83-400A-90AF-BD21CBEB0813}"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fld id="{DAA2AE0A-2B83-400A-90AF-BD21CBEB0813}" type="slidenum">
              <a:rPr lang="es-CL" smtClean="0"/>
              <a:pPr/>
              <a:t>11</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3F8BF0C5-DAD9-4290-8B8B-BD3FCC68F1D3}" type="datetimeFigureOut">
              <a:rPr lang="es-CL" smtClean="0"/>
              <a:pPr/>
              <a:t>17-01-2014</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2EFFEF5D-16DD-46A9-A596-39C9368C6D28}"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3F8BF0C5-DAD9-4290-8B8B-BD3FCC68F1D3}" type="datetimeFigureOut">
              <a:rPr lang="es-CL" smtClean="0"/>
              <a:pPr/>
              <a:t>17-01-2014</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2EFFEF5D-16DD-46A9-A596-39C9368C6D28}"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3F8BF0C5-DAD9-4290-8B8B-BD3FCC68F1D3}" type="datetimeFigureOut">
              <a:rPr lang="es-CL" smtClean="0"/>
              <a:pPr/>
              <a:t>17-01-2014</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2EFFEF5D-16DD-46A9-A596-39C9368C6D28}"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3F8BF0C5-DAD9-4290-8B8B-BD3FCC68F1D3}" type="datetimeFigureOut">
              <a:rPr lang="es-CL" smtClean="0"/>
              <a:pPr/>
              <a:t>17-01-2014</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2EFFEF5D-16DD-46A9-A596-39C9368C6D28}"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F8BF0C5-DAD9-4290-8B8B-BD3FCC68F1D3}" type="datetimeFigureOut">
              <a:rPr lang="es-CL" smtClean="0"/>
              <a:pPr/>
              <a:t>17-01-2014</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2EFFEF5D-16DD-46A9-A596-39C9368C6D28}"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3F8BF0C5-DAD9-4290-8B8B-BD3FCC68F1D3}" type="datetimeFigureOut">
              <a:rPr lang="es-CL" smtClean="0"/>
              <a:pPr/>
              <a:t>17-01-2014</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2EFFEF5D-16DD-46A9-A596-39C9368C6D28}"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3F8BF0C5-DAD9-4290-8B8B-BD3FCC68F1D3}" type="datetimeFigureOut">
              <a:rPr lang="es-CL" smtClean="0"/>
              <a:pPr/>
              <a:t>17-01-2014</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2EFFEF5D-16DD-46A9-A596-39C9368C6D28}"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3F8BF0C5-DAD9-4290-8B8B-BD3FCC68F1D3}" type="datetimeFigureOut">
              <a:rPr lang="es-CL" smtClean="0"/>
              <a:pPr/>
              <a:t>17-01-2014</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2EFFEF5D-16DD-46A9-A596-39C9368C6D28}"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F8BF0C5-DAD9-4290-8B8B-BD3FCC68F1D3}" type="datetimeFigureOut">
              <a:rPr lang="es-CL" smtClean="0"/>
              <a:pPr/>
              <a:t>17-01-2014</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2EFFEF5D-16DD-46A9-A596-39C9368C6D28}"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F8BF0C5-DAD9-4290-8B8B-BD3FCC68F1D3}" type="datetimeFigureOut">
              <a:rPr lang="es-CL" smtClean="0"/>
              <a:pPr/>
              <a:t>17-01-2014</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2EFFEF5D-16DD-46A9-A596-39C9368C6D28}"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F8BF0C5-DAD9-4290-8B8B-BD3FCC68F1D3}" type="datetimeFigureOut">
              <a:rPr lang="es-CL" smtClean="0"/>
              <a:pPr/>
              <a:t>17-01-2014</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2EFFEF5D-16DD-46A9-A596-39C9368C6D28}"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8BF0C5-DAD9-4290-8B8B-BD3FCC68F1D3}" type="datetimeFigureOut">
              <a:rPr lang="es-CL" smtClean="0"/>
              <a:pPr/>
              <a:t>17-01-2014</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FFEF5D-16DD-46A9-A596-39C9368C6D28}"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1.jpeg"/><Relationship Id="rId7" Type="http://schemas.openxmlformats.org/officeDocument/2006/relationships/diagramLayout" Target="../diagrams/layout4.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Data" Target="../diagrams/data4.xml"/><Relationship Id="rId5" Type="http://schemas.openxmlformats.org/officeDocument/2006/relationships/image" Target="../media/image3.jpeg"/><Relationship Id="rId10" Type="http://schemas.microsoft.com/office/2007/relationships/diagramDrawing" Target="../diagrams/drawing4.xml"/><Relationship Id="rId4" Type="http://schemas.openxmlformats.org/officeDocument/2006/relationships/image" Target="../media/image2.gif"/><Relationship Id="rId9" Type="http://schemas.openxmlformats.org/officeDocument/2006/relationships/diagramColors" Target="../diagrams/colors4.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biblioteca.unab.cl/"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6.gif"/><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hyperlink" Target="http://www.doaj.org/" TargetMode="External"/><Relationship Id="rId7" Type="http://schemas.openxmlformats.org/officeDocument/2006/relationships/image" Target="../media/image10.png"/><Relationship Id="rId2" Type="http://schemas.openxmlformats.org/officeDocument/2006/relationships/hyperlink" Target="http://www.erevistas.csic.es/"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hyperlink" Target="http://www.scielo.or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biblioteca.unab.c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biblioteca.unab.cl/"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www.mariapinto.es/e-coms/index.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916833"/>
            <a:ext cx="7772400" cy="1683618"/>
          </a:xfrm>
        </p:spPr>
        <p:txBody>
          <a:bodyPr>
            <a:normAutofit/>
          </a:bodyPr>
          <a:lstStyle/>
          <a:p>
            <a:r>
              <a:rPr lang="es-CL" dirty="0" smtClean="0"/>
              <a:t>Guía para buscar información de calidad </a:t>
            </a:r>
            <a:endParaRPr lang="es-CL" dirty="0"/>
          </a:p>
        </p:txBody>
      </p:sp>
      <p:sp>
        <p:nvSpPr>
          <p:cNvPr id="3" name="2 Subtítulo"/>
          <p:cNvSpPr>
            <a:spLocks noGrp="1"/>
          </p:cNvSpPr>
          <p:nvPr>
            <p:ph type="subTitle" idx="1"/>
          </p:nvPr>
        </p:nvSpPr>
        <p:spPr/>
        <p:txBody>
          <a:bodyPr>
            <a:normAutofit/>
          </a:bodyPr>
          <a:lstStyle/>
          <a:p>
            <a:r>
              <a:rPr lang="es-CL" dirty="0" smtClean="0"/>
              <a:t>Sistema de Bibliotecas</a:t>
            </a:r>
          </a:p>
          <a:p>
            <a:r>
              <a:rPr lang="es-CL" dirty="0" smtClean="0"/>
              <a:t>DCI</a:t>
            </a:r>
          </a:p>
          <a:p>
            <a:r>
              <a:rPr lang="es-CL" sz="2200" dirty="0" smtClean="0"/>
              <a:t>Unidad de Desarrollo de Competencias en Información </a:t>
            </a:r>
            <a:endParaRPr lang="es-CL" sz="2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07504" y="116632"/>
            <a:ext cx="9577064" cy="791418"/>
          </a:xfrm>
        </p:spPr>
        <p:txBody>
          <a:bodyPr>
            <a:normAutofit fontScale="90000"/>
          </a:bodyPr>
          <a:lstStyle/>
          <a:p>
            <a:pPr algn="l"/>
            <a:r>
              <a:rPr lang="es-CL" sz="2000" dirty="0" smtClean="0">
                <a:latin typeface="Antique Olive" pitchFamily="34" charset="0"/>
              </a:rPr>
              <a:t/>
            </a:r>
            <a:br>
              <a:rPr lang="es-CL" sz="2000" dirty="0" smtClean="0">
                <a:latin typeface="Antique Olive" pitchFamily="34" charset="0"/>
              </a:rPr>
            </a:br>
            <a:r>
              <a:rPr lang="es-CL" sz="2700" dirty="0" smtClean="0">
                <a:solidFill>
                  <a:schemeClr val="tx1">
                    <a:lumMod val="50000"/>
                    <a:lumOff val="50000"/>
                  </a:schemeClr>
                </a:solidFill>
                <a:latin typeface="Antique Olive" pitchFamily="34" charset="0"/>
              </a:rPr>
              <a:t>Para escoger las fuentes de información te puedes plantear estas tres preguntas:</a:t>
            </a:r>
            <a:endParaRPr lang="es-CL" sz="2700" dirty="0">
              <a:solidFill>
                <a:schemeClr val="tx1">
                  <a:lumMod val="50000"/>
                  <a:lumOff val="50000"/>
                </a:schemeClr>
              </a:solidFill>
            </a:endParaRPr>
          </a:p>
        </p:txBody>
      </p:sp>
      <p:sp>
        <p:nvSpPr>
          <p:cNvPr id="5" name="4 Bisel"/>
          <p:cNvSpPr/>
          <p:nvPr/>
        </p:nvSpPr>
        <p:spPr>
          <a:xfrm>
            <a:off x="395536" y="1052736"/>
            <a:ext cx="2304256" cy="1080120"/>
          </a:xfrm>
          <a:prstGeom prst="bevel">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CL" dirty="0" smtClean="0"/>
              <a:t>¿Qué información necesito?</a:t>
            </a:r>
            <a:endParaRPr lang="es-CL" dirty="0"/>
          </a:p>
        </p:txBody>
      </p:sp>
      <p:sp>
        <p:nvSpPr>
          <p:cNvPr id="6" name="5 Bisel"/>
          <p:cNvSpPr/>
          <p:nvPr/>
        </p:nvSpPr>
        <p:spPr>
          <a:xfrm>
            <a:off x="3419872" y="1052736"/>
            <a:ext cx="2376264" cy="1080120"/>
          </a:xfrm>
          <a:prstGeom prst="bevel">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CL" dirty="0" smtClean="0"/>
              <a:t>¿En que fuentes de Información  La encuentro?</a:t>
            </a:r>
            <a:endParaRPr lang="es-CL" dirty="0"/>
          </a:p>
        </p:txBody>
      </p:sp>
      <p:sp>
        <p:nvSpPr>
          <p:cNvPr id="7" name="6 Bisel"/>
          <p:cNvSpPr/>
          <p:nvPr/>
        </p:nvSpPr>
        <p:spPr>
          <a:xfrm>
            <a:off x="6516216" y="1052736"/>
            <a:ext cx="2304256" cy="1080120"/>
          </a:xfrm>
          <a:prstGeom prst="bevel">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CL" dirty="0" smtClean="0"/>
              <a:t>¿Dónde lo Busco?</a:t>
            </a:r>
            <a:endParaRPr lang="es-CL" dirty="0"/>
          </a:p>
        </p:txBody>
      </p:sp>
      <p:sp>
        <p:nvSpPr>
          <p:cNvPr id="8" name="7 CuadroTexto"/>
          <p:cNvSpPr txBox="1"/>
          <p:nvPr/>
        </p:nvSpPr>
        <p:spPr>
          <a:xfrm>
            <a:off x="539552" y="2564904"/>
            <a:ext cx="1440160" cy="461665"/>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buFont typeface="Arial" pitchFamily="34" charset="0"/>
              <a:buChar char="•"/>
            </a:pPr>
            <a:r>
              <a:rPr lang="es-CL" dirty="0" smtClean="0"/>
              <a:t> </a:t>
            </a:r>
            <a:r>
              <a:rPr lang="es-CL" sz="2400" b="1" dirty="0" smtClean="0"/>
              <a:t>General</a:t>
            </a:r>
          </a:p>
        </p:txBody>
      </p:sp>
      <p:sp>
        <p:nvSpPr>
          <p:cNvPr id="9" name="8 Rectángulo"/>
          <p:cNvSpPr/>
          <p:nvPr/>
        </p:nvSpPr>
        <p:spPr>
          <a:xfrm>
            <a:off x="467544" y="3645024"/>
            <a:ext cx="1944216" cy="504056"/>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buFont typeface="Arial" pitchFamily="34" charset="0"/>
              <a:buChar char="•"/>
            </a:pPr>
            <a:r>
              <a:rPr lang="es-CL" sz="2400" b="1" dirty="0" smtClean="0"/>
              <a:t>Actualizada</a:t>
            </a:r>
            <a:endParaRPr lang="es-CL" sz="2400" b="1" dirty="0"/>
          </a:p>
        </p:txBody>
      </p:sp>
      <p:sp>
        <p:nvSpPr>
          <p:cNvPr id="10" name="9 Rectángulo"/>
          <p:cNvSpPr/>
          <p:nvPr/>
        </p:nvSpPr>
        <p:spPr>
          <a:xfrm>
            <a:off x="467544" y="4869160"/>
            <a:ext cx="1944216" cy="72008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buFont typeface="Arial" pitchFamily="34" charset="0"/>
              <a:buChar char="•"/>
            </a:pPr>
            <a:r>
              <a:rPr lang="es-CL" sz="2400" b="1" dirty="0" smtClean="0"/>
              <a:t>Profunda</a:t>
            </a:r>
            <a:r>
              <a:rPr lang="es-CL" dirty="0" smtClean="0"/>
              <a:t> </a:t>
            </a:r>
            <a:r>
              <a:rPr lang="es-CL" sz="2400" dirty="0" smtClean="0"/>
              <a:t>y crítica </a:t>
            </a:r>
            <a:endParaRPr lang="es-CL" sz="2400" dirty="0"/>
          </a:p>
        </p:txBody>
      </p:sp>
      <p:graphicFrame>
        <p:nvGraphicFramePr>
          <p:cNvPr id="11" name="10 Tabla"/>
          <p:cNvGraphicFramePr>
            <a:graphicFrameLocks noGrp="1"/>
          </p:cNvGraphicFramePr>
          <p:nvPr/>
        </p:nvGraphicFramePr>
        <p:xfrm>
          <a:off x="3131840" y="2276872"/>
          <a:ext cx="2952328" cy="3888431"/>
        </p:xfrm>
        <a:graphic>
          <a:graphicData uri="http://schemas.openxmlformats.org/drawingml/2006/table">
            <a:tbl>
              <a:tblPr firstRow="1" bandRow="1">
                <a:tableStyleId>{69CF1AB2-1976-4502-BF36-3FF5EA218861}</a:tableStyleId>
              </a:tblPr>
              <a:tblGrid>
                <a:gridCol w="2952328"/>
              </a:tblGrid>
              <a:tr h="690484">
                <a:tc>
                  <a:txBody>
                    <a:bodyPr/>
                    <a:lstStyle/>
                    <a:p>
                      <a:r>
                        <a:rPr lang="es-CL" dirty="0" smtClean="0"/>
                        <a:t>Obras de Referencia </a:t>
                      </a:r>
                      <a:endParaRPr lang="es-CL" dirty="0"/>
                    </a:p>
                  </a:txBody>
                  <a:tcPr/>
                </a:tc>
              </a:tr>
              <a:tr h="690484">
                <a:tc>
                  <a:txBody>
                    <a:bodyPr/>
                    <a:lstStyle/>
                    <a:p>
                      <a:r>
                        <a:rPr lang="es-CL" baseline="0" dirty="0" smtClean="0"/>
                        <a:t>Revistas de divulgación   </a:t>
                      </a:r>
                      <a:endParaRPr lang="es-CL" dirty="0"/>
                    </a:p>
                  </a:txBody>
                  <a:tcPr/>
                </a:tc>
              </a:tr>
              <a:tr h="507019">
                <a:tc>
                  <a:txBody>
                    <a:bodyPr/>
                    <a:lstStyle/>
                    <a:p>
                      <a:r>
                        <a:rPr lang="es-CL" dirty="0" smtClean="0"/>
                        <a:t>Revistas científicas</a:t>
                      </a:r>
                      <a:r>
                        <a:rPr lang="es-CL" baseline="0" dirty="0" smtClean="0"/>
                        <a:t> </a:t>
                      </a:r>
                      <a:endParaRPr lang="es-CL" dirty="0"/>
                    </a:p>
                  </a:txBody>
                  <a:tcPr/>
                </a:tc>
              </a:tr>
              <a:tr h="986406">
                <a:tc>
                  <a:txBody>
                    <a:bodyPr/>
                    <a:lstStyle/>
                    <a:p>
                      <a:r>
                        <a:rPr lang="es-CL" dirty="0" smtClean="0"/>
                        <a:t>Trabajos presentados</a:t>
                      </a:r>
                      <a:r>
                        <a:rPr lang="es-CL" baseline="0" dirty="0" smtClean="0"/>
                        <a:t> a congresos </a:t>
                      </a:r>
                      <a:endParaRPr lang="es-CL" dirty="0"/>
                    </a:p>
                  </a:txBody>
                  <a:tcPr/>
                </a:tc>
              </a:tr>
              <a:tr h="507019">
                <a:tc>
                  <a:txBody>
                    <a:bodyPr/>
                    <a:lstStyle/>
                    <a:p>
                      <a:r>
                        <a:rPr lang="es-CL" dirty="0" smtClean="0"/>
                        <a:t>Tesis</a:t>
                      </a:r>
                      <a:r>
                        <a:rPr lang="es-CL" baseline="0" dirty="0" smtClean="0"/>
                        <a:t>, seminarios </a:t>
                      </a:r>
                      <a:endParaRPr lang="es-CL" dirty="0"/>
                    </a:p>
                  </a:txBody>
                  <a:tcPr/>
                </a:tc>
              </a:tr>
              <a:tr h="507019">
                <a:tc>
                  <a:txBody>
                    <a:bodyPr/>
                    <a:lstStyle/>
                    <a:p>
                      <a:r>
                        <a:rPr lang="es-CL" dirty="0" smtClean="0"/>
                        <a:t>Libros de texto</a:t>
                      </a:r>
                      <a:endParaRPr lang="es-CL" dirty="0"/>
                    </a:p>
                  </a:txBody>
                  <a:tcPr/>
                </a:tc>
              </a:tr>
            </a:tbl>
          </a:graphicData>
        </a:graphic>
      </p:graphicFrame>
      <p:sp>
        <p:nvSpPr>
          <p:cNvPr id="43" name="42 Bisel"/>
          <p:cNvSpPr/>
          <p:nvPr/>
        </p:nvSpPr>
        <p:spPr>
          <a:xfrm>
            <a:off x="6732240" y="2276872"/>
            <a:ext cx="2088232" cy="1440160"/>
          </a:xfrm>
          <a:prstGeom prst="bevel">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L" dirty="0" smtClean="0"/>
              <a:t>Catálogos de Biblioteca</a:t>
            </a:r>
            <a:endParaRPr lang="es-CL" dirty="0"/>
          </a:p>
        </p:txBody>
      </p:sp>
      <p:sp>
        <p:nvSpPr>
          <p:cNvPr id="44" name="43 Bisel"/>
          <p:cNvSpPr/>
          <p:nvPr/>
        </p:nvSpPr>
        <p:spPr>
          <a:xfrm>
            <a:off x="6732240" y="3717032"/>
            <a:ext cx="2088232" cy="2564904"/>
          </a:xfrm>
          <a:prstGeom prst="beve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L" dirty="0" smtClean="0"/>
              <a:t>Internet : Buscadores, directorios, Bases de Datos Open Access o por suscripción </a:t>
            </a:r>
            <a:endParaRPr lang="es-CL" dirty="0"/>
          </a:p>
        </p:txBody>
      </p:sp>
      <p:cxnSp>
        <p:nvCxnSpPr>
          <p:cNvPr id="27" name="26 Conector recto de flecha"/>
          <p:cNvCxnSpPr>
            <a:stCxn id="8" idx="3"/>
          </p:cNvCxnSpPr>
          <p:nvPr/>
        </p:nvCxnSpPr>
        <p:spPr>
          <a:xfrm flipV="1">
            <a:off x="1979712" y="2564904"/>
            <a:ext cx="1152128" cy="230833"/>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9" name="28 Conector recto de flecha"/>
          <p:cNvCxnSpPr>
            <a:stCxn id="8" idx="3"/>
          </p:cNvCxnSpPr>
          <p:nvPr/>
        </p:nvCxnSpPr>
        <p:spPr>
          <a:xfrm>
            <a:off x="1979712" y="2795737"/>
            <a:ext cx="1152128" cy="489247"/>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3" name="32 Conector recto de flecha"/>
          <p:cNvCxnSpPr>
            <a:stCxn id="10" idx="3"/>
          </p:cNvCxnSpPr>
          <p:nvPr/>
        </p:nvCxnSpPr>
        <p:spPr>
          <a:xfrm>
            <a:off x="2411760" y="5229200"/>
            <a:ext cx="720080" cy="100811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5" name="34 Conector recto de flecha"/>
          <p:cNvCxnSpPr>
            <a:stCxn id="9" idx="3"/>
          </p:cNvCxnSpPr>
          <p:nvPr/>
        </p:nvCxnSpPr>
        <p:spPr>
          <a:xfrm>
            <a:off x="2411760" y="3897052"/>
            <a:ext cx="720080" cy="108012"/>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37" name="36 Conector recto de flecha"/>
          <p:cNvCxnSpPr>
            <a:stCxn id="9" idx="3"/>
          </p:cNvCxnSpPr>
          <p:nvPr/>
        </p:nvCxnSpPr>
        <p:spPr>
          <a:xfrm>
            <a:off x="2411760" y="3897052"/>
            <a:ext cx="720080" cy="90010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39" name="38 Conector recto de flecha"/>
          <p:cNvCxnSpPr>
            <a:stCxn id="10" idx="3"/>
          </p:cNvCxnSpPr>
          <p:nvPr/>
        </p:nvCxnSpPr>
        <p:spPr>
          <a:xfrm flipV="1">
            <a:off x="2411760" y="4797152"/>
            <a:ext cx="720080" cy="43204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41" name="40 Conector recto de flecha"/>
          <p:cNvCxnSpPr>
            <a:stCxn id="10" idx="3"/>
          </p:cNvCxnSpPr>
          <p:nvPr/>
        </p:nvCxnSpPr>
        <p:spPr>
          <a:xfrm flipV="1">
            <a:off x="2411760" y="4077072"/>
            <a:ext cx="720080" cy="115212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50" name="49 Cheurón"/>
          <p:cNvSpPr/>
          <p:nvPr/>
        </p:nvSpPr>
        <p:spPr>
          <a:xfrm>
            <a:off x="2699792" y="1340768"/>
            <a:ext cx="720080" cy="504056"/>
          </a:xfrm>
          <a:prstGeom prst="chevron">
            <a:avLst>
              <a:gd name="adj" fmla="val 5147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L">
              <a:solidFill>
                <a:schemeClr val="tx1"/>
              </a:solidFill>
            </a:endParaRPr>
          </a:p>
        </p:txBody>
      </p:sp>
      <p:sp>
        <p:nvSpPr>
          <p:cNvPr id="52" name="51 Cheurón"/>
          <p:cNvSpPr/>
          <p:nvPr/>
        </p:nvSpPr>
        <p:spPr>
          <a:xfrm>
            <a:off x="6156176" y="2780928"/>
            <a:ext cx="504056" cy="504056"/>
          </a:xfrm>
          <a:prstGeom prst="chevr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L">
              <a:solidFill>
                <a:schemeClr val="tx1"/>
              </a:solidFill>
            </a:endParaRPr>
          </a:p>
        </p:txBody>
      </p:sp>
      <p:sp>
        <p:nvSpPr>
          <p:cNvPr id="55" name="54 Cheurón"/>
          <p:cNvSpPr/>
          <p:nvPr/>
        </p:nvSpPr>
        <p:spPr>
          <a:xfrm>
            <a:off x="5796136" y="1340768"/>
            <a:ext cx="720080" cy="504056"/>
          </a:xfrm>
          <a:prstGeom prst="chevron">
            <a:avLst>
              <a:gd name="adj" fmla="val 5147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L">
              <a:solidFill>
                <a:schemeClr val="tx1"/>
              </a:solidFill>
            </a:endParaRPr>
          </a:p>
        </p:txBody>
      </p:sp>
      <p:sp>
        <p:nvSpPr>
          <p:cNvPr id="56" name="55 Cheurón"/>
          <p:cNvSpPr/>
          <p:nvPr/>
        </p:nvSpPr>
        <p:spPr>
          <a:xfrm>
            <a:off x="6156176" y="4725144"/>
            <a:ext cx="504056" cy="504056"/>
          </a:xfrm>
          <a:prstGeom prst="chevr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CL">
              <a:solidFill>
                <a:schemeClr val="tx1"/>
              </a:solidFill>
            </a:endParaRPr>
          </a:p>
        </p:txBody>
      </p:sp>
      <p:sp>
        <p:nvSpPr>
          <p:cNvPr id="23" name="22 Flecha abajo"/>
          <p:cNvSpPr/>
          <p:nvPr/>
        </p:nvSpPr>
        <p:spPr>
          <a:xfrm>
            <a:off x="1259632" y="2204864"/>
            <a:ext cx="216024" cy="360040"/>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s-CL"/>
          </a:p>
        </p:txBody>
      </p:sp>
      <p:sp>
        <p:nvSpPr>
          <p:cNvPr id="24" name="23 Flecha abajo"/>
          <p:cNvSpPr/>
          <p:nvPr/>
        </p:nvSpPr>
        <p:spPr>
          <a:xfrm>
            <a:off x="1187624" y="3140968"/>
            <a:ext cx="288032" cy="504056"/>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s-CL"/>
          </a:p>
        </p:txBody>
      </p:sp>
      <p:sp>
        <p:nvSpPr>
          <p:cNvPr id="25" name="24 Flecha abajo"/>
          <p:cNvSpPr/>
          <p:nvPr/>
        </p:nvSpPr>
        <p:spPr>
          <a:xfrm>
            <a:off x="1187624" y="4221088"/>
            <a:ext cx="288032" cy="648072"/>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s-CL"/>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3.bp.blogspot.com/-B0vS-G3D9WU/T1aagj_zg4I/AAAAAAAAAH8/gHDXJ2XuXx0/s1600/cambio-trabajo-pregunta-interrogante-duda.jpg"/>
          <p:cNvPicPr>
            <a:picLocks noChangeAspect="1" noChangeArrowheads="1"/>
          </p:cNvPicPr>
          <p:nvPr/>
        </p:nvPicPr>
        <p:blipFill>
          <a:blip r:embed="rId3" cstate="print"/>
          <a:srcRect l="31140" r="34259"/>
          <a:stretch>
            <a:fillRect/>
          </a:stretch>
        </p:blipFill>
        <p:spPr bwMode="auto">
          <a:xfrm>
            <a:off x="539552" y="2204864"/>
            <a:ext cx="1080120" cy="2691299"/>
          </a:xfrm>
          <a:prstGeom prst="rect">
            <a:avLst/>
          </a:prstGeom>
          <a:noFill/>
        </p:spPr>
      </p:pic>
      <p:pic>
        <p:nvPicPr>
          <p:cNvPr id="1028" name="Picture 4" descr="http://www.biblogtecarios.es/wp-content/uploads/2013/06/biblioteca2.gif"/>
          <p:cNvPicPr>
            <a:picLocks noChangeAspect="1" noChangeArrowheads="1"/>
          </p:cNvPicPr>
          <p:nvPr/>
        </p:nvPicPr>
        <p:blipFill>
          <a:blip r:embed="rId4" cstate="print"/>
          <a:srcRect/>
          <a:stretch>
            <a:fillRect/>
          </a:stretch>
        </p:blipFill>
        <p:spPr bwMode="auto">
          <a:xfrm>
            <a:off x="5868144" y="836712"/>
            <a:ext cx="2679950" cy="2088232"/>
          </a:xfrm>
          <a:prstGeom prst="rect">
            <a:avLst/>
          </a:prstGeom>
          <a:noFill/>
        </p:spPr>
      </p:pic>
      <p:pic>
        <p:nvPicPr>
          <p:cNvPr id="1030" name="Picture 6" descr="https://encrypted-tbn3.gstatic.com/images?q=tbn:ANd9GcREnhxA3kfIYBUlSxxu5s3s-nRBwxIltm3rTHAAu2awEYhH1eRw"/>
          <p:cNvPicPr>
            <a:picLocks noChangeAspect="1" noChangeArrowheads="1"/>
          </p:cNvPicPr>
          <p:nvPr/>
        </p:nvPicPr>
        <p:blipFill>
          <a:blip r:embed="rId5" cstate="print"/>
          <a:srcRect/>
          <a:stretch>
            <a:fillRect/>
          </a:stretch>
        </p:blipFill>
        <p:spPr bwMode="auto">
          <a:xfrm>
            <a:off x="5724128" y="3212976"/>
            <a:ext cx="2926248" cy="2088232"/>
          </a:xfrm>
          <a:prstGeom prst="rect">
            <a:avLst/>
          </a:prstGeom>
          <a:noFill/>
        </p:spPr>
      </p:pic>
      <p:graphicFrame>
        <p:nvGraphicFramePr>
          <p:cNvPr id="7" name="6 Diagrama"/>
          <p:cNvGraphicFramePr/>
          <p:nvPr/>
        </p:nvGraphicFramePr>
        <p:xfrm>
          <a:off x="2051720" y="980728"/>
          <a:ext cx="3744416" cy="449604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7 Llamada de nube"/>
          <p:cNvSpPr/>
          <p:nvPr/>
        </p:nvSpPr>
        <p:spPr>
          <a:xfrm>
            <a:off x="395536" y="332656"/>
            <a:ext cx="2088232" cy="1728192"/>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L" dirty="0" smtClean="0">
                <a:solidFill>
                  <a:schemeClr val="tx1">
                    <a:lumMod val="50000"/>
                    <a:lumOff val="50000"/>
                  </a:schemeClr>
                </a:solidFill>
              </a:rPr>
              <a:t>¿Dónde buscar  la</a:t>
            </a:r>
            <a:r>
              <a:rPr lang="es-CL" i="1" dirty="0" smtClean="0">
                <a:solidFill>
                  <a:schemeClr val="tx1">
                    <a:lumMod val="50000"/>
                    <a:lumOff val="50000"/>
                  </a:schemeClr>
                </a:solidFill>
              </a:rPr>
              <a:t> información </a:t>
            </a:r>
            <a:r>
              <a:rPr lang="es-CL" dirty="0" smtClean="0">
                <a:solidFill>
                  <a:schemeClr val="tx1">
                    <a:lumMod val="50000"/>
                    <a:lumOff val="50000"/>
                  </a:schemeClr>
                </a:solidFill>
              </a:rPr>
              <a:t>que necesito? </a:t>
            </a:r>
            <a:endParaRPr lang="es-CL" dirty="0">
              <a:solidFill>
                <a:schemeClr val="tx1">
                  <a:lumMod val="50000"/>
                  <a:lumOff val="50000"/>
                </a:schemeClr>
              </a:solidFill>
            </a:endParaRPr>
          </a:p>
        </p:txBody>
      </p:sp>
      <p:sp>
        <p:nvSpPr>
          <p:cNvPr id="10" name="9 Rectángulo redondeado"/>
          <p:cNvSpPr/>
          <p:nvPr/>
        </p:nvSpPr>
        <p:spPr>
          <a:xfrm>
            <a:off x="3347864" y="2204864"/>
            <a:ext cx="1944216" cy="108012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L" sz="1200" b="1" dirty="0" smtClean="0"/>
              <a:t>IMPRESA : Ha sido evaluada y filtrada antes de ser publicada se caracteriza por ser  confiable . </a:t>
            </a:r>
            <a:endParaRPr lang="es-CL" sz="1200" b="1" dirty="0"/>
          </a:p>
        </p:txBody>
      </p:sp>
      <p:sp>
        <p:nvSpPr>
          <p:cNvPr id="11" name="10 Rectángulo redondeado"/>
          <p:cNvSpPr/>
          <p:nvPr/>
        </p:nvSpPr>
        <p:spPr>
          <a:xfrm>
            <a:off x="3419872" y="4653136"/>
            <a:ext cx="2160240" cy="165618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L" sz="1200" b="1" dirty="0" smtClean="0"/>
              <a:t>ELECTRÓNICA : Existe todo tipo de Información en la web , no hay filtro para su publicación, es necesario evaluar esta información antes de usar , su ventaja radica en la actualidad y el acceso</a:t>
            </a:r>
            <a:r>
              <a:rPr lang="es-CL" sz="1200" dirty="0" smtClean="0"/>
              <a:t>. </a:t>
            </a:r>
            <a:endParaRPr lang="es-CL"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11560" y="332656"/>
            <a:ext cx="7632848" cy="1107996"/>
          </a:xfrm>
          <a:prstGeom prst="rect">
            <a:avLst/>
          </a:prstGeom>
          <a:noFill/>
        </p:spPr>
        <p:txBody>
          <a:bodyPr wrap="square" rtlCol="0">
            <a:spAutoFit/>
          </a:bodyPr>
          <a:lstStyle/>
          <a:p>
            <a:pPr algn="ctr"/>
            <a:r>
              <a:rPr lang="es-CL" sz="2400" dirty="0" smtClean="0">
                <a:solidFill>
                  <a:schemeClr val="tx1">
                    <a:lumMod val="50000"/>
                    <a:lumOff val="50000"/>
                  </a:schemeClr>
                </a:solidFill>
              </a:rPr>
              <a:t>Si buscas documentos impresos puedes buscar en el Catalogo de Sistema de Bibliotecas UNAB</a:t>
            </a:r>
          </a:p>
          <a:p>
            <a:pPr algn="ctr"/>
            <a:r>
              <a:rPr lang="es-CL" dirty="0" smtClean="0">
                <a:hlinkClick r:id="rId2"/>
              </a:rPr>
              <a:t>http://biblioteca.unab.cl</a:t>
            </a:r>
            <a:r>
              <a:rPr lang="es-CL" dirty="0" smtClean="0"/>
              <a:t> </a:t>
            </a:r>
            <a:endParaRPr lang="es-CL" dirty="0"/>
          </a:p>
        </p:txBody>
      </p:sp>
      <p:pic>
        <p:nvPicPr>
          <p:cNvPr id="2050" name="Picture 2"/>
          <p:cNvPicPr>
            <a:picLocks noChangeAspect="1" noChangeArrowheads="1"/>
          </p:cNvPicPr>
          <p:nvPr/>
        </p:nvPicPr>
        <p:blipFill>
          <a:blip r:embed="rId3" cstate="print"/>
          <a:srcRect l="2559" r="10990" b="74706"/>
          <a:stretch>
            <a:fillRect/>
          </a:stretch>
        </p:blipFill>
        <p:spPr bwMode="auto">
          <a:xfrm>
            <a:off x="179512" y="1124744"/>
            <a:ext cx="6768752" cy="1584330"/>
          </a:xfrm>
          <a:prstGeom prst="rect">
            <a:avLst/>
          </a:prstGeom>
          <a:ln>
            <a:noFill/>
          </a:ln>
          <a:effectLst>
            <a:outerShdw blurRad="292100" dist="139700" dir="2700000" algn="tl" rotWithShape="0">
              <a:srgbClr val="333333">
                <a:alpha val="65000"/>
              </a:srgbClr>
            </a:outerShdw>
          </a:effectLst>
        </p:spPr>
      </p:pic>
      <p:pic>
        <p:nvPicPr>
          <p:cNvPr id="6" name="Picture 3"/>
          <p:cNvPicPr>
            <a:picLocks noChangeAspect="1" noChangeArrowheads="1"/>
          </p:cNvPicPr>
          <p:nvPr/>
        </p:nvPicPr>
        <p:blipFill>
          <a:blip r:embed="rId4" cstate="print"/>
          <a:srcRect t="17137" r="463" b="8210"/>
          <a:stretch>
            <a:fillRect/>
          </a:stretch>
        </p:blipFill>
        <p:spPr bwMode="auto">
          <a:xfrm>
            <a:off x="3851920" y="3501008"/>
            <a:ext cx="5040560" cy="3024336"/>
          </a:xfrm>
          <a:prstGeom prst="rect">
            <a:avLst/>
          </a:prstGeom>
          <a:ln>
            <a:noFill/>
          </a:ln>
          <a:effectLst>
            <a:outerShdw blurRad="292100" dist="139700" dir="2700000" algn="tl" rotWithShape="0">
              <a:srgbClr val="333333">
                <a:alpha val="65000"/>
              </a:srgbClr>
            </a:outerShdw>
          </a:effectLst>
        </p:spPr>
      </p:pic>
      <p:sp>
        <p:nvSpPr>
          <p:cNvPr id="7" name="6 Elipse"/>
          <p:cNvSpPr/>
          <p:nvPr/>
        </p:nvSpPr>
        <p:spPr>
          <a:xfrm>
            <a:off x="6156176" y="1700808"/>
            <a:ext cx="792088" cy="288032"/>
          </a:xfrm>
          <a:prstGeom prst="ellipse">
            <a:avLst/>
          </a:prstGeom>
          <a:no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s-CL"/>
          </a:p>
        </p:txBody>
      </p:sp>
      <p:sp>
        <p:nvSpPr>
          <p:cNvPr id="8" name="7 CuadroTexto"/>
          <p:cNvSpPr txBox="1"/>
          <p:nvPr/>
        </p:nvSpPr>
        <p:spPr>
          <a:xfrm>
            <a:off x="7236296" y="1556792"/>
            <a:ext cx="1476672"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CL" dirty="0" smtClean="0"/>
              <a:t>Búsqueda Avanzada</a:t>
            </a:r>
            <a:endParaRPr lang="es-CL" dirty="0"/>
          </a:p>
        </p:txBody>
      </p:sp>
      <p:cxnSp>
        <p:nvCxnSpPr>
          <p:cNvPr id="10" name="9 Conector recto de flecha"/>
          <p:cNvCxnSpPr>
            <a:stCxn id="8" idx="1"/>
          </p:cNvCxnSpPr>
          <p:nvPr/>
        </p:nvCxnSpPr>
        <p:spPr>
          <a:xfrm flipH="1" flipV="1">
            <a:off x="6876256" y="1844824"/>
            <a:ext cx="360040" cy="3513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1" name="10 Flecha a la derecha con bandas"/>
          <p:cNvSpPr/>
          <p:nvPr/>
        </p:nvSpPr>
        <p:spPr>
          <a:xfrm rot="5400000">
            <a:off x="7488324" y="2456892"/>
            <a:ext cx="1008112" cy="64807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8 CuadroTexto"/>
          <p:cNvSpPr txBox="1"/>
          <p:nvPr/>
        </p:nvSpPr>
        <p:spPr>
          <a:xfrm>
            <a:off x="323528" y="3645024"/>
            <a:ext cx="2520280" cy="2031325"/>
          </a:xfrm>
          <a:prstGeom prst="rect">
            <a:avLst/>
          </a:prstGeom>
          <a:noFill/>
        </p:spPr>
        <p:txBody>
          <a:bodyPr wrap="square" rtlCol="0">
            <a:spAutoFit/>
          </a:bodyPr>
          <a:lstStyle/>
          <a:p>
            <a:r>
              <a:rPr lang="es-CL" dirty="0" smtClean="0">
                <a:solidFill>
                  <a:schemeClr val="tx1">
                    <a:lumMod val="50000"/>
                    <a:lumOff val="50000"/>
                  </a:schemeClr>
                </a:solidFill>
              </a:rPr>
              <a:t>A través de este catálogo encontraras los registros de toda la colección impresa de nuestro Sistema de Bibliotecas en todas sus sedes y campus.</a:t>
            </a:r>
            <a:endParaRPr lang="es-CL"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827584" y="116632"/>
            <a:ext cx="7467600" cy="1143000"/>
          </a:xfrm>
        </p:spPr>
        <p:txBody>
          <a:bodyPr>
            <a:noAutofit/>
          </a:bodyPr>
          <a:lstStyle/>
          <a:p>
            <a:r>
              <a:rPr lang="es-CL" sz="2400" dirty="0" smtClean="0">
                <a:solidFill>
                  <a:schemeClr val="tx1">
                    <a:lumMod val="50000"/>
                    <a:lumOff val="50000"/>
                  </a:schemeClr>
                </a:solidFill>
                <a:latin typeface="Antique Olive" pitchFamily="34" charset="0"/>
              </a:rPr>
              <a:t/>
            </a:r>
            <a:br>
              <a:rPr lang="es-CL" sz="2400" dirty="0" smtClean="0">
                <a:solidFill>
                  <a:schemeClr val="tx1">
                    <a:lumMod val="50000"/>
                    <a:lumOff val="50000"/>
                  </a:schemeClr>
                </a:solidFill>
                <a:latin typeface="Antique Olive" pitchFamily="34" charset="0"/>
              </a:rPr>
            </a:br>
            <a:r>
              <a:rPr lang="es-CL" sz="2400" dirty="0" smtClean="0">
                <a:solidFill>
                  <a:schemeClr val="tx1">
                    <a:lumMod val="50000"/>
                    <a:lumOff val="50000"/>
                  </a:schemeClr>
                </a:solidFill>
                <a:latin typeface="Antique Olive" pitchFamily="34" charset="0"/>
              </a:rPr>
              <a:t>Si buscas información en línea tienes que hacerlo a través de Buscadores  : </a:t>
            </a:r>
            <a:r>
              <a:rPr lang="es-CL" sz="2400" dirty="0" smtClean="0">
                <a:latin typeface="Antique Olive" pitchFamily="34" charset="0"/>
              </a:rPr>
              <a:t/>
            </a:r>
            <a:br>
              <a:rPr lang="es-CL" sz="2400" dirty="0" smtClean="0">
                <a:latin typeface="Antique Olive" pitchFamily="34" charset="0"/>
              </a:rPr>
            </a:br>
            <a:r>
              <a:rPr lang="es-CL" sz="2400" dirty="0" smtClean="0"/>
              <a:t/>
            </a:r>
            <a:br>
              <a:rPr lang="es-CL" sz="2400" dirty="0" smtClean="0"/>
            </a:br>
            <a:r>
              <a:rPr lang="es-CL" sz="2400" dirty="0" smtClean="0"/>
              <a:t> </a:t>
            </a:r>
            <a:endParaRPr lang="es-CL" sz="2400" dirty="0"/>
          </a:p>
        </p:txBody>
      </p:sp>
      <p:pic>
        <p:nvPicPr>
          <p:cNvPr id="2050" name="Picture 2" descr="http://culturainformatica.es/descargas/imagenes/2011/03/03/477_02bba3fada7d373806f4380aa0d52e4c.gif"/>
          <p:cNvPicPr>
            <a:picLocks noChangeAspect="1" noChangeArrowheads="1"/>
          </p:cNvPicPr>
          <p:nvPr/>
        </p:nvPicPr>
        <p:blipFill>
          <a:blip r:embed="rId2" cstate="print"/>
          <a:srcRect/>
          <a:stretch>
            <a:fillRect/>
          </a:stretch>
        </p:blipFill>
        <p:spPr bwMode="auto">
          <a:xfrm>
            <a:off x="5724128" y="908720"/>
            <a:ext cx="2736304" cy="2429838"/>
          </a:xfrm>
          <a:prstGeom prst="rect">
            <a:avLst/>
          </a:prstGeom>
          <a:noFill/>
        </p:spPr>
      </p:pic>
      <p:sp>
        <p:nvSpPr>
          <p:cNvPr id="5" name="4 CuadroTexto"/>
          <p:cNvSpPr txBox="1"/>
          <p:nvPr/>
        </p:nvSpPr>
        <p:spPr>
          <a:xfrm>
            <a:off x="611560" y="1196752"/>
            <a:ext cx="4536504" cy="92333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s-CL" dirty="0" smtClean="0"/>
              <a:t>Los buscadores  son  sistemas informáticos que buscan archivos almacenados en servidores web</a:t>
            </a:r>
            <a:endParaRPr lang="es-CL" dirty="0"/>
          </a:p>
        </p:txBody>
      </p:sp>
      <p:graphicFrame>
        <p:nvGraphicFramePr>
          <p:cNvPr id="6" name="5 Diagrama"/>
          <p:cNvGraphicFramePr/>
          <p:nvPr/>
        </p:nvGraphicFramePr>
        <p:xfrm>
          <a:off x="611560" y="2564904"/>
          <a:ext cx="4211960" cy="3960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8 Esquina doblada"/>
          <p:cNvSpPr/>
          <p:nvPr/>
        </p:nvSpPr>
        <p:spPr>
          <a:xfrm>
            <a:off x="5364088" y="3645024"/>
            <a:ext cx="3528392" cy="3096344"/>
          </a:xfrm>
          <a:prstGeom prst="foldedCorner">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CL" dirty="0" smtClean="0"/>
              <a:t>No toda la información que se genera y se pública en línea satisface nuestras expectativas y nos aportan conocimientos, saber discernir entre la mala y la buena información resulta crucial en estos tiempos donde la información es la clave de el éxito de las personas</a:t>
            </a:r>
            <a:endParaRPr lang="es-CL" dirty="0"/>
          </a:p>
        </p:txBody>
      </p:sp>
      <p:sp>
        <p:nvSpPr>
          <p:cNvPr id="7" name="6 Flecha derecha"/>
          <p:cNvSpPr/>
          <p:nvPr/>
        </p:nvSpPr>
        <p:spPr>
          <a:xfrm>
            <a:off x="5148064" y="1484784"/>
            <a:ext cx="576064" cy="360040"/>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CL"/>
          </a:p>
        </p:txBody>
      </p:sp>
      <p:sp>
        <p:nvSpPr>
          <p:cNvPr id="8" name="7 Flecha abajo"/>
          <p:cNvSpPr/>
          <p:nvPr/>
        </p:nvSpPr>
        <p:spPr>
          <a:xfrm>
            <a:off x="2627784" y="2204864"/>
            <a:ext cx="360040" cy="504056"/>
          </a:xfrm>
          <a:prstGeom prst="down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s-CL"/>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4294967295"/>
          </p:nvPr>
        </p:nvSpPr>
        <p:spPr>
          <a:xfrm>
            <a:off x="0" y="1268760"/>
            <a:ext cx="9144000" cy="5589240"/>
          </a:xfrm>
        </p:spPr>
        <p:txBody>
          <a:bodyPr>
            <a:normAutofit/>
          </a:bodyPr>
          <a:lstStyle/>
          <a:p>
            <a:pPr lvl="6">
              <a:buNone/>
            </a:pPr>
            <a:r>
              <a:rPr lang="es-CL" sz="4000" dirty="0" smtClean="0"/>
              <a:t>                </a:t>
            </a:r>
            <a:endParaRPr lang="es-CL" sz="1200" dirty="0" smtClean="0">
              <a:latin typeface="Antique Olive" pitchFamily="34" charset="0"/>
            </a:endParaRPr>
          </a:p>
          <a:p>
            <a:pPr lvl="6">
              <a:buNone/>
            </a:pPr>
            <a:endParaRPr lang="es-CL" sz="4000" dirty="0"/>
          </a:p>
        </p:txBody>
      </p:sp>
      <p:sp>
        <p:nvSpPr>
          <p:cNvPr id="4" name="3 Título"/>
          <p:cNvSpPr>
            <a:spLocks noGrp="1"/>
          </p:cNvSpPr>
          <p:nvPr>
            <p:ph type="title" idx="4294967295"/>
          </p:nvPr>
        </p:nvSpPr>
        <p:spPr>
          <a:xfrm>
            <a:off x="395536" y="274638"/>
            <a:ext cx="8064896" cy="1143000"/>
          </a:xfrm>
        </p:spPr>
        <p:txBody>
          <a:bodyPr>
            <a:normAutofit/>
          </a:bodyPr>
          <a:lstStyle/>
          <a:p>
            <a:r>
              <a:rPr lang="es-CL" sz="2400" dirty="0" smtClean="0">
                <a:solidFill>
                  <a:schemeClr val="tx1">
                    <a:lumMod val="50000"/>
                    <a:lumOff val="50000"/>
                  </a:schemeClr>
                </a:solidFill>
              </a:rPr>
              <a:t>Para evaluar la información que existe en internet objetivamente es necesario establecer criterios:</a:t>
            </a:r>
            <a:endParaRPr lang="es-CL" sz="2400" dirty="0">
              <a:solidFill>
                <a:schemeClr val="tx1">
                  <a:lumMod val="50000"/>
                  <a:lumOff val="50000"/>
                </a:schemeClr>
              </a:solidFill>
            </a:endParaRPr>
          </a:p>
        </p:txBody>
      </p:sp>
      <p:sp>
        <p:nvSpPr>
          <p:cNvPr id="10" name="9 Rectángulo"/>
          <p:cNvSpPr/>
          <p:nvPr/>
        </p:nvSpPr>
        <p:spPr>
          <a:xfrm>
            <a:off x="971600" y="2420888"/>
            <a:ext cx="1872208" cy="50405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CL" sz="2400" dirty="0" smtClean="0"/>
              <a:t>Objetividad</a:t>
            </a:r>
            <a:endParaRPr lang="es-CL" sz="2400" dirty="0"/>
          </a:p>
        </p:txBody>
      </p:sp>
      <p:sp>
        <p:nvSpPr>
          <p:cNvPr id="11" name="10 Rectángulo"/>
          <p:cNvSpPr/>
          <p:nvPr/>
        </p:nvSpPr>
        <p:spPr>
          <a:xfrm>
            <a:off x="6444208" y="2420888"/>
            <a:ext cx="1872208" cy="576064"/>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s-CL" sz="2400" dirty="0" smtClean="0"/>
              <a:t>Audiencia</a:t>
            </a:r>
            <a:endParaRPr lang="es-CL" sz="2400" dirty="0"/>
          </a:p>
        </p:txBody>
      </p:sp>
      <p:sp>
        <p:nvSpPr>
          <p:cNvPr id="12" name="11 Rectángulo"/>
          <p:cNvSpPr/>
          <p:nvPr/>
        </p:nvSpPr>
        <p:spPr>
          <a:xfrm>
            <a:off x="827584" y="4509120"/>
            <a:ext cx="2016224" cy="648072"/>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CL" sz="2400" dirty="0" smtClean="0"/>
              <a:t>Actualidad y Estabilidad</a:t>
            </a:r>
            <a:endParaRPr lang="es-CL" sz="2400" dirty="0"/>
          </a:p>
        </p:txBody>
      </p:sp>
      <p:sp>
        <p:nvSpPr>
          <p:cNvPr id="13" name="12 Rectángulo"/>
          <p:cNvSpPr/>
          <p:nvPr/>
        </p:nvSpPr>
        <p:spPr>
          <a:xfrm>
            <a:off x="6372200" y="4509120"/>
            <a:ext cx="2160240" cy="72008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s-CL" sz="2400" dirty="0" smtClean="0"/>
              <a:t>Cobertura y precisión</a:t>
            </a:r>
            <a:endParaRPr lang="es-CL" sz="2400" dirty="0"/>
          </a:p>
        </p:txBody>
      </p:sp>
      <p:sp>
        <p:nvSpPr>
          <p:cNvPr id="14" name="13 Rectángulo"/>
          <p:cNvSpPr/>
          <p:nvPr/>
        </p:nvSpPr>
        <p:spPr>
          <a:xfrm>
            <a:off x="3635896" y="1340768"/>
            <a:ext cx="2016224" cy="576064"/>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s-CL" sz="2400" dirty="0" smtClean="0"/>
              <a:t>Autoría</a:t>
            </a:r>
            <a:r>
              <a:rPr lang="es-CL" sz="2100" dirty="0" smtClean="0"/>
              <a:t> </a:t>
            </a:r>
            <a:endParaRPr lang="es-CL" sz="2100" dirty="0"/>
          </a:p>
        </p:txBody>
      </p:sp>
      <p:sp>
        <p:nvSpPr>
          <p:cNvPr id="9" name="8 Rectángulo"/>
          <p:cNvSpPr/>
          <p:nvPr/>
        </p:nvSpPr>
        <p:spPr>
          <a:xfrm>
            <a:off x="3131840" y="2060848"/>
            <a:ext cx="2952328" cy="84023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lnSpc>
                <a:spcPct val="90000"/>
              </a:lnSpc>
            </a:pPr>
            <a:r>
              <a:rPr lang="es-CL" sz="1200" dirty="0" smtClean="0">
                <a:latin typeface="Antique Olive" pitchFamily="34" charset="0"/>
              </a:rPr>
              <a:t>Controlar que se incluya en la página web el nombre, las calificaciones del autor y un enlace de contacto</a:t>
            </a:r>
            <a:r>
              <a:rPr lang="es-CL" dirty="0" smtClean="0">
                <a:latin typeface="Antique Olive" pitchFamily="34" charset="0"/>
              </a:rPr>
              <a:t>.</a:t>
            </a:r>
          </a:p>
        </p:txBody>
      </p:sp>
      <p:sp>
        <p:nvSpPr>
          <p:cNvPr id="16" name="15 Rectángulo"/>
          <p:cNvSpPr/>
          <p:nvPr/>
        </p:nvSpPr>
        <p:spPr>
          <a:xfrm>
            <a:off x="6084168" y="3140968"/>
            <a:ext cx="2664296" cy="1200329"/>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s-CL" sz="1200" dirty="0" smtClean="0">
                <a:latin typeface="Antique Olive" pitchFamily="34" charset="0"/>
              </a:rPr>
              <a:t>Definir a quién va dirigida la página: para público en general, para académicos, para estudiantes secundarios.</a:t>
            </a:r>
          </a:p>
          <a:p>
            <a:pPr algn="ctr"/>
            <a:r>
              <a:rPr lang="es-CL" sz="1200" dirty="0" smtClean="0">
                <a:latin typeface="Antique Olive" pitchFamily="34" charset="0"/>
              </a:rPr>
              <a:t>Considera el lenguaje y el estilo de la página. </a:t>
            </a:r>
          </a:p>
        </p:txBody>
      </p:sp>
      <p:sp>
        <p:nvSpPr>
          <p:cNvPr id="17" name="16 Rectángulo"/>
          <p:cNvSpPr/>
          <p:nvPr/>
        </p:nvSpPr>
        <p:spPr>
          <a:xfrm>
            <a:off x="611560" y="3068960"/>
            <a:ext cx="2448272" cy="1277273"/>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es-CL" sz="1100" dirty="0" smtClean="0">
                <a:latin typeface="Antique Olive" pitchFamily="34" charset="0"/>
              </a:rPr>
              <a:t>Relaciona el propósito que persigue la página con tus requerimientos</a:t>
            </a:r>
          </a:p>
          <a:p>
            <a:pPr algn="ctr"/>
            <a:r>
              <a:rPr lang="es-CL" sz="1100" dirty="0" smtClean="0">
                <a:latin typeface="Antique Olive" pitchFamily="34" charset="0"/>
              </a:rPr>
              <a:t>Identifica al auspiciador de la página quien puede tener algún interés en presentar una opinión determinada </a:t>
            </a:r>
          </a:p>
        </p:txBody>
      </p:sp>
      <p:sp>
        <p:nvSpPr>
          <p:cNvPr id="18" name="17 Rectángulo"/>
          <p:cNvSpPr/>
          <p:nvPr/>
        </p:nvSpPr>
        <p:spPr>
          <a:xfrm>
            <a:off x="6156176" y="5445224"/>
            <a:ext cx="2736304" cy="101566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s-CL" sz="1200" dirty="0" smtClean="0">
                <a:latin typeface="Antique Olive" pitchFamily="34" charset="0"/>
              </a:rPr>
              <a:t>Revisa la fuente en que se basa la información que se presenta.</a:t>
            </a:r>
          </a:p>
          <a:p>
            <a:pPr algn="ctr"/>
            <a:r>
              <a:rPr lang="es-CL" sz="1200" dirty="0" smtClean="0">
                <a:latin typeface="Antique Olive" pitchFamily="34" charset="0"/>
              </a:rPr>
              <a:t>Verifica si contiene información original o si solamente incluye vínculos hacia otros sitios</a:t>
            </a:r>
          </a:p>
        </p:txBody>
      </p:sp>
      <p:sp>
        <p:nvSpPr>
          <p:cNvPr id="19" name="18 Rectángulo"/>
          <p:cNvSpPr/>
          <p:nvPr/>
        </p:nvSpPr>
        <p:spPr>
          <a:xfrm>
            <a:off x="395536" y="5301208"/>
            <a:ext cx="3024336" cy="1277273"/>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s-CL" sz="1100" dirty="0" smtClean="0">
                <a:latin typeface="Antique Olive" pitchFamily="34" charset="0"/>
              </a:rPr>
              <a:t>Busca recursos que han sido actualizados recientemente o que parece que se actualizan con frecuencia. </a:t>
            </a:r>
          </a:p>
          <a:p>
            <a:pPr algn="ctr"/>
            <a:r>
              <a:rPr lang="es-CL" sz="1100" dirty="0" smtClean="0">
                <a:latin typeface="Antique Olive" pitchFamily="34" charset="0"/>
              </a:rPr>
              <a:t>Verifica que se pueda consultar el sitio sin problemas, que este siempre accesible.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2400" dirty="0" smtClean="0">
                <a:solidFill>
                  <a:schemeClr val="tx1">
                    <a:lumMod val="50000"/>
                    <a:lumOff val="50000"/>
                  </a:schemeClr>
                </a:solidFill>
              </a:rPr>
              <a:t>Bases de Datos </a:t>
            </a:r>
            <a:endParaRPr lang="es-CL" sz="2400" dirty="0">
              <a:solidFill>
                <a:schemeClr val="tx1">
                  <a:lumMod val="50000"/>
                  <a:lumOff val="50000"/>
                </a:schemeClr>
              </a:solidFill>
            </a:endParaRPr>
          </a:p>
        </p:txBody>
      </p:sp>
      <p:sp>
        <p:nvSpPr>
          <p:cNvPr id="21506" name="AutoShape 2" descr="data:image/jpeg;base64,/9j/4AAQSkZJRgABAQAAAQABAAD/2wCEAAkGBxQSERQUEBQWFRUUFhUUFxQXGBkUFxkXFhgYGhgXFBcaHCggGBolGxUVITEhJSorLi4wFx8zODMsQygvLisBCgoKDg0OGxAQGi8mHiYsLiw0LC0sLCwsLCwwLCw0NzQsLCwsLCwsLCwtLCwsLCwsLCwsLCwsLCwsLDcsLCwsLP/AABEIAHcA5AMBIgACEQEDEQH/xAAcAAEAAQUBAQAAAAAAAAAAAAAABgECBAUHAwj/xAA6EAACAQMCBAMGBAYABwEAAAABAgMABBESIQUGEzEiQVEHFDJSYXEjQoGRFTNykqGxNWJzgqLB0Qj/xAAZAQEAAwEBAAAAAAAAAAAAAAAAAQMEAgX/xAAjEQACAgEEAgMBAQAAAAAAAAAAAQIRAxIhMUEEURMiYTLB/9oADAMBAAIRAxEAPwDuNUJoTUT5752j4emBh52BKRk4AHzSH8q5/U1MYuTpBuiS3d2kSl5XVFHdmIUD9TUF437XuH2/wGSfvgxr4Tj0ZiBXNOYLiKSK3uONXFxPJOhnjtoFVESMEgeJjhQfoM7d6pzXd2NjOII+GxylYomzPNI5BkXVo0j0z61YoI5snXMftAuI5D0dCL0o5NLqGZWdNeGIb6ipxOsjaXXO6KSRtvjJwKifOtt+MmmPbpL2Tb9wPoBV9rxieGKEK2Mh8h1zuHO++/bFZ4eXHJm+GMKaXPs05PCcMKzOV316Jq8jgg74Oknb96zUcHtUIgvpWHUyw1kk4zpJHcf4rdWF7qYLkA9xvuMjOCPQ1OXVCSXTMqaXLJBSvGGcN27+Y8xXrmujsrSlKAUpSgFKUoBSlKAUpSgFKUoBSlKAUpSgFKUoBSlKA03NfHVsrWSdtyowi9tTn4VH618x8bu3uGL3UpaWUl3KjVknZQu+AoGwFTn2+8b6t1DaqfDAutvq8mw/tUf+ZrnrGN5Bgsd1AGABtgDvW3x4JK/ZVOW9Ey4pzTYTXMYHDusyiK2UzzEIqrhF0xIMeee/nXtztzZo4lcRrZ2bFZlj6rxl3bGkZbJxt2/SohwV0a+thoOWuoRkt5mVewrr/EOHWZupHNlCzmYkyMWYlte7d++ay+TmxeO1q7I+SluR/nf2o31rfXMEJh6cL6V1R5bGkHc59Sa6bxNhNa28rqpZ0jYnHzpkgfTP+qg3tSiihu10W1sxmjMkjSRB2Z9WnOc+lbXgnMM8vDGcsqtFOsS6ECqEwuF0nPka6yYJTxpx2vsucHp5NpbcVa2AWNVKNk6TnGdux8q1PMXDpruRLm3iJ8GhwrAMrITjG47g/wCKpDcSXIkD+IpEzppUA6gVyPCN9j2qPPzBPY3XhRdlGEkDLs3rj7Vi8bH5WLydF6lXZo+PFPx0q+y79nTOXNYgi62tZQMNr77Ejf8A+1JFqAx+0eyxELsmF5Io5M4Jj8Wdg49CD3FTuBgVBByCAQe+R5Gr9OVSbnx0UbJUj0pSlSQKUpQClKUApSlAKUpQClKUApSlAKUpQClKUApSlAfK/tNnL8WvCfKTQPsqqBUfsf5ifepD7T7Yx8WuwfzSax9mVTUesP5qfevQx8IzS/o2fLTob60AU596g3LbfzV3xU84l7REW9ki9xUlblotZnfciXTq06dt98VzzhF9HFcQyiNiYpo5Ma++hwcbj6VIbzmDhrXDynhsplaVpCTeMBrL6icBe2TVOfDHI/tGzpU1udD5z4tG906zWkcphJjVmdwSux7D6msTinMCWOLeC0hMc0cNwysz/G6/+tIqNcU9oFq80jS8OYszEsVumGT640bV58Z52s5XVpeHyFhFGgK3bIAijwggL3rP4mPNDI/m3j0jVkyQcEo8m14xcF3hljQxdW3ik0xa9IZtWcEfar+McahgS1FzZLdNJAWMkkjxuAsrALkqfXzrbSe0tbGC0ihs8q1tHKFaY5QMThSxQlu3etHz5zfbzG0mubDqPLbawPeXjCKXbC+FfF2znat0Xw5R+u53kyt4lHj9MPnK44e8dm8sN1EJYH0pA8bhQsjAhuoMk5J8x3rtfJdwslhbPHrKmFNJfAfSBgagu2dvKuI81cYskgsOrw7WDbGVU96lTprI5OnUBls4zk13Dk6JVsbYInTXooRGWLlQRnTqO7d+9Z8s20l0Z1ybmlKVnOhSlKAUpSgFKUoBSlKAUpSgFKUoBSlKAUpSgFKUoDg//wCgOCaLiC7UeGZTE58g6bp/cpb+w1yuGTSwPoc19Zc28BS/tJbeTbWPC3yuN1YfY4r5U4rw2W2meG4XRJGdLD/RU+anuDWrDO1RTkj2VWSIsDhwdQPcEd/tV06x9RslwdR8gRnP+qwc1n3kSdRsuQc5xpJFaUVi9Eet9TPnJyABj9N6rxDphjr15CjtjGMf7pfxIZGLPg57aSfTzpxGJC7BmIOy4C5x2qX2Sic8033D4XhS6guZpYrS2VtEoijx084x3zvWVzPfWaSRRfw1ZXjggRepM506lDLHpA3IL9/PNY89zwu/4mB7vdyyXEscZDSJDEgAC7Ko1EBVJwfrWx4HzXHccQnlS0t1t4OrPNcFWldkiyEw7HShbC422rLb4ZsxTiv73NVzPZe+caSyhjUIghtiVGQixpqk0E9gASN/PFfQsMYVQqjAUAAegGwrnPsk5blQSX98Px7ollQjHTRyXO3kWJH6KK6TVOSV7eitIrSqVWqyRSlKAUpSgFKUoBSlKAUpSgFKUoBSlKAUpSgFKUoChqG+0HkCHiaas9O4QYSUDO3yyD8y/wCRUzqhqU64DPkfmXlq5sX0XcRTPwv8Ubf0vjH6HBrHu0UlWL6dSg9s9hjyr66urNJVKSoroe6sAw/Y1A+Nex6wnOU6sGM4ETDRv3wrAgfpWmHkJbMqeP0cDvoVMhJcDODjB9BV8sSmc+LfV8Ok+Xln9K69L7Do2OffJNgAPw08u2d6z7T2K2gfqSz3EjZJ2KRjf+lc/wCaseeBHxs5FynxDpXglhha4lAk0RknxPICowqDUdif3712vlPlS4kjQ8S6cca4MdhAoSFcYKmbG8hGBtnHrmpRwHli1slxawJH5agMsfux3NbgCs2TJqeyLIqkanmvjPudnNchOp0UL6M6c/TVg4/aoZf+1LRaWUqWxe4vs9OASYUYYL4pCvqwHat97U/+EXv/AEj/ALFc26PDJODcNTiUrwuY5TDMgJK6WXWDsRjJTY1xFJ8nRPbvnC6t7C4ub2yEUkDKFjEupZFbHiDhdtyR28q3fDuYA/D0vXQqGiEzIp1lRjJwcDOBv28q4rY8Tu5uBcSFw7ywRtEtvLIDqYaiGwTuRgIfPGo712DkKIPwm0VhkNbqpH0K4I/zUySRBtuKcXjg6WvJ6rhARuBn8zf8vbf6ivZ7wCZYsHUyM+3YKpUb/ctt9jUR4ZatdxyRSE6ra3a0z2/GY+Jv7Y4T/wBxrxnu2ntri53APu8DfF4UjI94+HcAM8gOPkqNJJMOJX4ihaUDWFxsD6sBjP61mCQHsQcbHfz9DUCvLdVgumjkgCGGPVHbEncP4ZAAdm06gCNzgelbSyWAX0PuWjBilM3TIKlfB0jJj82rXjO/xU07AlLyADJIA9TsKwuMcR6MYZQGZmRFUtpBZyAMtvgb5J3rVcc6ZvIBdY6PTkKB8CMy5X4s7FtGcA/WtPJbRPEcKGgW9iWEnxLpYoJBGT+TVqHp3okCcwElQWABwMgHIz54PmK9KsiQKAFGANgB5AbACrq5BWlUzTNAVpVM0zQFaVTNM0BWlKUApSlAKUpQClKUApSlAKUpQFkkYYYYAg+RGR+1eL2UbAK0aFR2UqCB9hjasmlAeRt106dK6flwMft2qMe0DmN+G2qywxo3jCaWyqgYJ20/apXXPPbcpNgmkEnrKdgT+VvQV3jSckmWYUnNJ8GRNzjNJfJaWMMbtpD3EjZ0oTjPw+YG2/ngeRrA5i9obWd+bdoY+gpTW4yGCv8AE2O22SfrWq4S7cEvsMrNa3ao2vSWKf1MBnwljnPkQfKsi94St3xm9hcHRNahQ+NgQFKkHGNjirtMU/yjSoY1L8okkXH9HFBZRxRCF4hN1FGCTgkdtiPrWls+crq5km/hFnC0UZ8UjkoZG3xpC43O5H3+tRzkVZ24pHHcqytDBJbFtJ7ICAdRG+x2+mKzOTOO/wAGE9rfRSg69cbIjMHwNPhI2wcA5+tHBLjcPFGN0rdI3MntAM3DZZ0t0MsDok0EmSoDEgMNs9we42wRVOaPaDJbxWpt4I36tv12U6sJjTjSB5A6v2FYPJnLss9nxKWaNo/fQxjQg52Mjg4IzjU+B64zWi5PtXvUnV0YdDhxhXIIySSRjI77Gp0wt/h18eK2+kdDuecX9+s7aGNGW4iErsScqCCfDjbsPP1r19n3NcnEBcGWNU6MgQaSdxg7nPntUN9lCvc3nWkRl92tIoV1AjJORkZHoDWL7O+Z4uHi6Fwk2ZJtS6ImYYXIOTj1rmWNU0uTieGNNLlUS3jfOF4vEWsrSCGQhA4LuyEjGTv2r14xzVe2lg9xc28KyiVUVFdmQoceInvnOdqhPNUkD8XMlytwIHgjbMSuHyy5UHSMjvuKzOYGgfgkq2QuCq3CA9YOX1HBOMjJXcU0R2J+OP129Wbi55/vrZY5r2xQW8mn8SKQkgMMjOfPHkcfetzzZz2lrHD0EM8tyA0SDYEHGCcb7lgABvUO47zIb2xisbK2nkkKxKzGNlVdGN8nbuO52FZHNHAZ7JuHXUUZnFpGscqrliNPmABnB1Nv5YGaaI7WT8cLVqnvt7JNwnivFmli94tIFic4Yq5LoMHcjOD5dqwZ+cr5764tbO3gk6BG7uyEqQNz5ZyainEOMpc8TtJbNrv8SZTNG+tUXBQKFUDGMas148VW3HFr03ouRGSNBgDgltKdyo7VKgu/RKxR5a6/07FwCe4eENeRpHLlsojF1Aztgn6VsqhvLXGraG0i93W5MRMgXWrNJlDvqyM76tvtUutpNSq2CNShsHYjIzg/Ws7VMwy5PWlKVBApWJdXBXsP1rDa4Y9yf9VKQNsTVhmUfmH71qSfWqYqdINr70nzCnvSfMK1VVpQNqLlfmFVEy/MP3rUVcsZPYH9qaQbgGq1r4LVgck4rPqAKtb61fWHxSFGjbqrrRfGVwTnTuPCPi3HaoBkZB9DVQK5ty/a3NvHatHHoIsmmumELM7uHDiFckASHMgxjIrIm4/xHDvFG5VSxw1s4yqQF/wwPE2ZZEQA7npnbc11pIs6CKtwG9D+x/zUDvuL3rwzJnpOYYolcxNHi4mKIc6twcuSCuRj0K7+Ud9fxI8NpAqmNZ0VTCyopWVI7ZwV2cupeRvIAD0OVMWdEqgxUC4lxbicUsulVkjQsVIt5NxHCzsBg+LMkkKg+ehsedXm/veozKg1j3OIsbeQZQRvLcb59SFGOxOO5ppFk7AqmB9K59wjmW7lnt4ZXijZ0hZwYyuWZZHmiGT/ADgOjhMggFic7VZzBBLJxJn0SiCNrJGkjV9fxyOzREDdQywrIQD4GPbyUxZ0TApgVBZeYL4xyOI2RmlEUcQgd3XDyZJY4UsUVcZ8OSN9xm5eY7wCR3icLqkjVEgkd16XUbUewLOqLgfCC3ftlpFk4ApkVBBxniKrrdfAi2itm3Yu0k389tKnPTjDqdh5Y9TV8a3hvVkUDOm3g6jwlS0QZpbjKhsR5DxKDk7jGO9RpFk3EQG4ABqpSr6VFk2WhaupSgFKUoCmKtaIHuBSlAW+7r8oqnuqfKKrSgKe6p8oqot1+UUpQF4QDyq6lKAYpSlAKpilKAYpilKAslgVsahnBDDPkR2P3q8LSlAMUxSlAYo4ZF1DJ011k6i2N9WNOr+rTtnvisrFKUAxTFKUAxTTSlAVpSlAKUpQClKUB//Z"/>
          <p:cNvSpPr>
            <a:spLocks noChangeAspect="1" noChangeArrowheads="1"/>
          </p:cNvSpPr>
          <p:nvPr/>
        </p:nvSpPr>
        <p:spPr bwMode="auto">
          <a:xfrm>
            <a:off x="0" y="-541338"/>
            <a:ext cx="2171700" cy="1133476"/>
          </a:xfrm>
          <a:prstGeom prst="rect">
            <a:avLst/>
          </a:prstGeom>
          <a:noFill/>
        </p:spPr>
        <p:txBody>
          <a:bodyPr vert="horz" wrap="square" lIns="91440" tIns="45720" rIns="91440" bIns="45720" numCol="1" anchor="t" anchorCtr="0" compatLnSpc="1">
            <a:prstTxWarp prst="textNoShape">
              <a:avLst/>
            </a:prstTxWarp>
          </a:bodyPr>
          <a:lstStyle/>
          <a:p>
            <a:endParaRPr lang="es-CL"/>
          </a:p>
        </p:txBody>
      </p:sp>
      <p:sp>
        <p:nvSpPr>
          <p:cNvPr id="21508" name="AutoShape 4" descr="data:image/jpeg;base64,/9j/4AAQSkZJRgABAQAAAQABAAD/2wCEAAkGBxQSERQUEBQWFRUUFhUUFxQXGBkUFxkXFhgYGhgXFBcaHCggGBolGxUVITEhJSorLi4wFx8zODMsQygvLisBCgoKDg0OGxAQGi8mHiYsLiw0LC0sLCwsLCwwLCw0NzQsLCwsLCwsLCwtLCwsLCwsLCwsLCwsLCwsLDcsLCwsLP/AABEIAHcA5AMBIgACEQEDEQH/xAAcAAEAAQUBAQAAAAAAAAAAAAAABgECBAUHAwj/xAA6EAACAQMCBAMGBAYABwEAAAABAgMABBESIQUGEzEiQVEHFDJSYXEjQoGRFTNykqGxNWJzgqLB0Qj/xAAZAQEAAwEBAAAAAAAAAAAAAAAAAQMEAgX/xAAjEQACAgEEAgMBAQAAAAAAAAAAAQIRAxIhMUEEURMiYTLB/9oADAMBAAIRAxEAPwDuNUJoTUT5752j4emBh52BKRk4AHzSH8q5/U1MYuTpBuiS3d2kSl5XVFHdmIUD9TUF437XuH2/wGSfvgxr4Tj0ZiBXNOYLiKSK3uONXFxPJOhnjtoFVESMEgeJjhQfoM7d6pzXd2NjOII+GxylYomzPNI5BkXVo0j0z61YoI5snXMftAuI5D0dCL0o5NLqGZWdNeGIb6ipxOsjaXXO6KSRtvjJwKifOtt+MmmPbpL2Tb9wPoBV9rxieGKEK2Mh8h1zuHO++/bFZ4eXHJm+GMKaXPs05PCcMKzOV316Jq8jgg74Oknb96zUcHtUIgvpWHUyw1kk4zpJHcf4rdWF7qYLkA9xvuMjOCPQ1OXVCSXTMqaXLJBSvGGcN27+Y8xXrmujsrSlKAUpSgFKUoBSlKAUpSgFKUoBSlKAUpSgFKUoBSlKA03NfHVsrWSdtyowi9tTn4VH618x8bu3uGL3UpaWUl3KjVknZQu+AoGwFTn2+8b6t1DaqfDAutvq8mw/tUf+ZrnrGN5Bgsd1AGABtgDvW3x4JK/ZVOW9Ey4pzTYTXMYHDusyiK2UzzEIqrhF0xIMeee/nXtztzZo4lcRrZ2bFZlj6rxl3bGkZbJxt2/SohwV0a+thoOWuoRkt5mVewrr/EOHWZupHNlCzmYkyMWYlte7d++ay+TmxeO1q7I+SluR/nf2o31rfXMEJh6cL6V1R5bGkHc59Sa6bxNhNa28rqpZ0jYnHzpkgfTP+qg3tSiihu10W1sxmjMkjSRB2Z9WnOc+lbXgnMM8vDGcsqtFOsS6ECqEwuF0nPka6yYJTxpx2vsucHp5NpbcVa2AWNVKNk6TnGdux8q1PMXDpruRLm3iJ8GhwrAMrITjG47g/wCKpDcSXIkD+IpEzppUA6gVyPCN9j2qPPzBPY3XhRdlGEkDLs3rj7Vi8bH5WLydF6lXZo+PFPx0q+y79nTOXNYgi62tZQMNr77Ejf8A+1JFqAx+0eyxELsmF5Io5M4Jj8Wdg49CD3FTuBgVBByCAQe+R5Gr9OVSbnx0UbJUj0pSlSQKUpQClKUApSlAKUpQClKUApSlAKUpQClKUApSlAfK/tNnL8WvCfKTQPsqqBUfsf5ifepD7T7Yx8WuwfzSax9mVTUesP5qfevQx8IzS/o2fLTob60AU596g3LbfzV3xU84l7REW9ki9xUlblotZnfciXTq06dt98VzzhF9HFcQyiNiYpo5Ma++hwcbj6VIbzmDhrXDynhsplaVpCTeMBrL6icBe2TVOfDHI/tGzpU1udD5z4tG906zWkcphJjVmdwSux7D6msTinMCWOLeC0hMc0cNwysz/G6/+tIqNcU9oFq80jS8OYszEsVumGT640bV58Z52s5XVpeHyFhFGgK3bIAijwggL3rP4mPNDI/m3j0jVkyQcEo8m14xcF3hljQxdW3ik0xa9IZtWcEfar+McahgS1FzZLdNJAWMkkjxuAsrALkqfXzrbSe0tbGC0ihs8q1tHKFaY5QMThSxQlu3etHz5zfbzG0mubDqPLbawPeXjCKXbC+FfF2znat0Xw5R+u53kyt4lHj9MPnK44e8dm8sN1EJYH0pA8bhQsjAhuoMk5J8x3rtfJdwslhbPHrKmFNJfAfSBgagu2dvKuI81cYskgsOrw7WDbGVU96lTprI5OnUBls4zk13Dk6JVsbYInTXooRGWLlQRnTqO7d+9Z8s20l0Z1ybmlKVnOhSlKAUpSgFKUoBSlKAUpSgFKUoBSlKAUpSgFKUoDg//wCgOCaLiC7UeGZTE58g6bp/cpb+w1yuGTSwPoc19Zc28BS/tJbeTbWPC3yuN1YfY4r5U4rw2W2meG4XRJGdLD/RU+anuDWrDO1RTkj2VWSIsDhwdQPcEd/tV06x9RslwdR8gRnP+qwc1n3kSdRsuQc5xpJFaUVi9Eet9TPnJyABj9N6rxDphjr15CjtjGMf7pfxIZGLPg57aSfTzpxGJC7BmIOy4C5x2qX2Sic8033D4XhS6guZpYrS2VtEoijx084x3zvWVzPfWaSRRfw1ZXjggRepM506lDLHpA3IL9/PNY89zwu/4mB7vdyyXEscZDSJDEgAC7Ko1EBVJwfrWx4HzXHccQnlS0t1t4OrPNcFWldkiyEw7HShbC422rLb4ZsxTiv73NVzPZe+caSyhjUIghtiVGQixpqk0E9gASN/PFfQsMYVQqjAUAAegGwrnPsk5blQSX98Px7ollQjHTRyXO3kWJH6KK6TVOSV7eitIrSqVWqyRSlKAUpSgFKUoBSlKAUpSgFKUoBSlKAUpSgFKUoChqG+0HkCHiaas9O4QYSUDO3yyD8y/wCRUzqhqU64DPkfmXlq5sX0XcRTPwv8Ubf0vjH6HBrHu0UlWL6dSg9s9hjyr66urNJVKSoroe6sAw/Y1A+Nex6wnOU6sGM4ETDRv3wrAgfpWmHkJbMqeP0cDvoVMhJcDODjB9BV8sSmc+LfV8Ok+Xln9K69L7Do2OffJNgAPw08u2d6z7T2K2gfqSz3EjZJ2KRjf+lc/wCaseeBHxs5FynxDpXglhha4lAk0RknxPICowqDUdif3712vlPlS4kjQ8S6cca4MdhAoSFcYKmbG8hGBtnHrmpRwHli1slxawJH5agMsfux3NbgCs2TJqeyLIqkanmvjPudnNchOp0UL6M6c/TVg4/aoZf+1LRaWUqWxe4vs9OASYUYYL4pCvqwHat97U/+EXv/AEj/ALFc26PDJODcNTiUrwuY5TDMgJK6WXWDsRjJTY1xFJ8nRPbvnC6t7C4ub2yEUkDKFjEupZFbHiDhdtyR28q3fDuYA/D0vXQqGiEzIp1lRjJwcDOBv28q4rY8Tu5uBcSFw7ywRtEtvLIDqYaiGwTuRgIfPGo712DkKIPwm0VhkNbqpH0K4I/zUySRBtuKcXjg6WvJ6rhARuBn8zf8vbf6ivZ7wCZYsHUyM+3YKpUb/ctt9jUR4ZatdxyRSE6ra3a0z2/GY+Jv7Y4T/wBxrxnu2ntri53APu8DfF4UjI94+HcAM8gOPkqNJJMOJX4ihaUDWFxsD6sBjP61mCQHsQcbHfz9DUCvLdVgumjkgCGGPVHbEncP4ZAAdm06gCNzgelbSyWAX0PuWjBilM3TIKlfB0jJj82rXjO/xU07AlLyADJIA9TsKwuMcR6MYZQGZmRFUtpBZyAMtvgb5J3rVcc6ZvIBdY6PTkKB8CMy5X4s7FtGcA/WtPJbRPEcKGgW9iWEnxLpYoJBGT+TVqHp3okCcwElQWABwMgHIz54PmK9KsiQKAFGANgB5AbACrq5BWlUzTNAVpVM0zQFaVTNM0BWlKUApSlAKUpQClKUApSlAKUpQFkkYYYYAg+RGR+1eL2UbAK0aFR2UqCB9hjasmlAeRt106dK6flwMft2qMe0DmN+G2qywxo3jCaWyqgYJ20/apXXPPbcpNgmkEnrKdgT+VvQV3jSckmWYUnNJ8GRNzjNJfJaWMMbtpD3EjZ0oTjPw+YG2/ngeRrA5i9obWd+bdoY+gpTW4yGCv8AE2O22SfrWq4S7cEvsMrNa3ao2vSWKf1MBnwljnPkQfKsi94St3xm9hcHRNahQ+NgQFKkHGNjirtMU/yjSoY1L8okkXH9HFBZRxRCF4hN1FGCTgkdtiPrWls+crq5km/hFnC0UZ8UjkoZG3xpC43O5H3+tRzkVZ24pHHcqytDBJbFtJ7ICAdRG+x2+mKzOTOO/wAGE9rfRSg69cbIjMHwNPhI2wcA5+tHBLjcPFGN0rdI3MntAM3DZZ0t0MsDok0EmSoDEgMNs9we42wRVOaPaDJbxWpt4I36tv12U6sJjTjSB5A6v2FYPJnLss9nxKWaNo/fQxjQg52Mjg4IzjU+B64zWi5PtXvUnV0YdDhxhXIIySSRjI77Gp0wt/h18eK2+kdDuecX9+s7aGNGW4iErsScqCCfDjbsPP1r19n3NcnEBcGWNU6MgQaSdxg7nPntUN9lCvc3nWkRl92tIoV1AjJORkZHoDWL7O+Z4uHi6Fwk2ZJtS6ImYYXIOTj1rmWNU0uTieGNNLlUS3jfOF4vEWsrSCGQhA4LuyEjGTv2r14xzVe2lg9xc28KyiVUVFdmQoceInvnOdqhPNUkD8XMlytwIHgjbMSuHyy5UHSMjvuKzOYGgfgkq2QuCq3CA9YOX1HBOMjJXcU0R2J+OP129Wbi55/vrZY5r2xQW8mn8SKQkgMMjOfPHkcfetzzZz2lrHD0EM8tyA0SDYEHGCcb7lgABvUO47zIb2xisbK2nkkKxKzGNlVdGN8nbuO52FZHNHAZ7JuHXUUZnFpGscqrliNPmABnB1Nv5YGaaI7WT8cLVqnvt7JNwnivFmli94tIFic4Yq5LoMHcjOD5dqwZ+cr5764tbO3gk6BG7uyEqQNz5ZyainEOMpc8TtJbNrv8SZTNG+tUXBQKFUDGMas148VW3HFr03ouRGSNBgDgltKdyo7VKgu/RKxR5a6/07FwCe4eENeRpHLlsojF1Aztgn6VsqhvLXGraG0i93W5MRMgXWrNJlDvqyM76tvtUutpNSq2CNShsHYjIzg/Ws7VMwy5PWlKVBApWJdXBXsP1rDa4Y9yf9VKQNsTVhmUfmH71qSfWqYqdINr70nzCnvSfMK1VVpQNqLlfmFVEy/MP3rUVcsZPYH9qaQbgGq1r4LVgck4rPqAKtb61fWHxSFGjbqrrRfGVwTnTuPCPi3HaoBkZB9DVQK5ty/a3NvHatHHoIsmmumELM7uHDiFckASHMgxjIrIm4/xHDvFG5VSxw1s4yqQF/wwPE2ZZEQA7npnbc11pIs6CKtwG9D+x/zUDvuL3rwzJnpOYYolcxNHi4mKIc6twcuSCuRj0K7+Ud9fxI8NpAqmNZ0VTCyopWVI7ZwV2cupeRvIAD0OVMWdEqgxUC4lxbicUsulVkjQsVIt5NxHCzsBg+LMkkKg+ehsedXm/veozKg1j3OIsbeQZQRvLcb59SFGOxOO5ppFk7AqmB9K59wjmW7lnt4ZXijZ0hZwYyuWZZHmiGT/ADgOjhMggFic7VZzBBLJxJn0SiCNrJGkjV9fxyOzREDdQywrIQD4GPbyUxZ0TApgVBZeYL4xyOI2RmlEUcQgd3XDyZJY4UsUVcZ8OSN9xm5eY7wCR3icLqkjVEgkd16XUbUewLOqLgfCC3ftlpFk4ApkVBBxniKrrdfAi2itm3Yu0k389tKnPTjDqdh5Y9TV8a3hvVkUDOm3g6jwlS0QZpbjKhsR5DxKDk7jGO9RpFk3EQG4ABqpSr6VFk2WhaupSgFKUoCmKtaIHuBSlAW+7r8oqnuqfKKrSgKe6p8oqot1+UUpQF4QDyq6lKAYpSlAKpilKAYpilKAslgVsahnBDDPkR2P3q8LSlAMUxSlAYo4ZF1DJ011k6i2N9WNOr+rTtnvisrFKUAxTFKUAxTTSlAVpSlAKUpQClKUB//Z"/>
          <p:cNvSpPr>
            <a:spLocks noChangeAspect="1" noChangeArrowheads="1"/>
          </p:cNvSpPr>
          <p:nvPr/>
        </p:nvSpPr>
        <p:spPr bwMode="auto">
          <a:xfrm>
            <a:off x="0" y="-541338"/>
            <a:ext cx="2171700" cy="1133476"/>
          </a:xfrm>
          <a:prstGeom prst="rect">
            <a:avLst/>
          </a:prstGeom>
          <a:noFill/>
        </p:spPr>
        <p:txBody>
          <a:bodyPr vert="horz" wrap="square" lIns="91440" tIns="45720" rIns="91440" bIns="45720" numCol="1" anchor="t" anchorCtr="0" compatLnSpc="1">
            <a:prstTxWarp prst="textNoShape">
              <a:avLst/>
            </a:prstTxWarp>
          </a:bodyPr>
          <a:lstStyle/>
          <a:p>
            <a:endParaRPr lang="es-CL"/>
          </a:p>
        </p:txBody>
      </p:sp>
      <p:graphicFrame>
        <p:nvGraphicFramePr>
          <p:cNvPr id="7" name="3 Marcador de contenido"/>
          <p:cNvGraphicFramePr>
            <a:graphicFrameLocks/>
          </p:cNvGraphicFramePr>
          <p:nvPr/>
        </p:nvGraphicFramePr>
        <p:xfrm>
          <a:off x="3203848" y="3429000"/>
          <a:ext cx="2592288"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7 Rectángulo redondeado"/>
          <p:cNvSpPr/>
          <p:nvPr/>
        </p:nvSpPr>
        <p:spPr>
          <a:xfrm>
            <a:off x="107504" y="2996952"/>
            <a:ext cx="3024336" cy="352839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CL" sz="1600" dirty="0" smtClean="0"/>
          </a:p>
          <a:p>
            <a:pPr algn="ctr"/>
            <a:r>
              <a:rPr lang="es-CL" sz="1600" dirty="0" smtClean="0"/>
              <a:t>Acceso abierto significa que cualquier usuario individual pueda leer, descargar, copiar, distribuir, imprimir, buscar o enlazar los textos completos de los artículos científicos, y, usarlos con cualquier otro propósito legítimo sin otras barreras económicas, legales o técnicas que las que suponga Internet en sí misma. Es decir, es una manera gratuita y abierta de acceder a la literatura científica. </a:t>
            </a:r>
          </a:p>
          <a:p>
            <a:pPr algn="ctr"/>
            <a:endParaRPr lang="es-CL" dirty="0"/>
          </a:p>
        </p:txBody>
      </p:sp>
      <p:sp>
        <p:nvSpPr>
          <p:cNvPr id="9" name="8 Rectángulo redondeado"/>
          <p:cNvSpPr/>
          <p:nvPr/>
        </p:nvSpPr>
        <p:spPr>
          <a:xfrm>
            <a:off x="5796136" y="2996952"/>
            <a:ext cx="3096344" cy="3600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CL" sz="1600" dirty="0" smtClean="0"/>
              <a:t>Bases de datos de acceso restringido que permite el acceso a gran cantidad de información generalmente en texto completo, mediante el pago de una suscripción la cuál se renueva anualmente. El sistema de bibliotecas de la Universidad Andrés Bello actualmente posee más de 45 Bases de Datos de información académica especializada y multidisciplinaria.</a:t>
            </a:r>
          </a:p>
        </p:txBody>
      </p:sp>
      <p:sp>
        <p:nvSpPr>
          <p:cNvPr id="10" name="9 Marcador de contenido"/>
          <p:cNvSpPr>
            <a:spLocks noGrp="1"/>
          </p:cNvSpPr>
          <p:nvPr>
            <p:ph idx="1"/>
          </p:nvPr>
        </p:nvSpPr>
        <p:spPr>
          <a:xfrm>
            <a:off x="0" y="1268760"/>
            <a:ext cx="9036496" cy="5184576"/>
          </a:xfrm>
        </p:spPr>
        <p:txBody>
          <a:bodyPr>
            <a:normAutofit/>
          </a:bodyPr>
          <a:lstStyle/>
          <a:p>
            <a:r>
              <a:rPr lang="es-CL" sz="2000" dirty="0" smtClean="0">
                <a:solidFill>
                  <a:schemeClr val="tx1">
                    <a:lumMod val="50000"/>
                    <a:lumOff val="50000"/>
                  </a:schemeClr>
                </a:solidFill>
              </a:rPr>
              <a:t>Se definen como colecciones de documentos en línea (Libros, revistas, tesis… </a:t>
            </a:r>
            <a:r>
              <a:rPr lang="es-CL" sz="2000" dirty="0" err="1" smtClean="0">
                <a:solidFill>
                  <a:schemeClr val="tx1">
                    <a:lumMod val="50000"/>
                    <a:lumOff val="50000"/>
                  </a:schemeClr>
                </a:solidFill>
              </a:rPr>
              <a:t>etc</a:t>
            </a:r>
            <a:r>
              <a:rPr lang="es-CL" sz="2000" dirty="0" smtClean="0">
                <a:solidFill>
                  <a:schemeClr val="tx1">
                    <a:lumMod val="50000"/>
                    <a:lumOff val="50000"/>
                  </a:schemeClr>
                </a:solidFill>
              </a:rPr>
              <a:t>) , organizadas para permitir su posterior recuperación y utilización.</a:t>
            </a:r>
          </a:p>
          <a:p>
            <a:r>
              <a:rPr lang="es-CL" sz="2000" dirty="0" smtClean="0">
                <a:solidFill>
                  <a:schemeClr val="tx1">
                    <a:lumMod val="50000"/>
                    <a:lumOff val="50000"/>
                  </a:schemeClr>
                </a:solidFill>
              </a:rPr>
              <a:t>Las podemos clasificar en dos tipos: Open Access, Acceso por Suscripción. </a:t>
            </a:r>
            <a:endParaRPr lang="es-CL" sz="20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7467600" cy="1143000"/>
          </a:xfrm>
        </p:spPr>
        <p:txBody>
          <a:bodyPr>
            <a:normAutofit/>
          </a:bodyPr>
          <a:lstStyle/>
          <a:p>
            <a:r>
              <a:rPr lang="es-CL" sz="2400" dirty="0" smtClean="0">
                <a:solidFill>
                  <a:schemeClr val="tx1">
                    <a:lumMod val="50000"/>
                    <a:lumOff val="50000"/>
                  </a:schemeClr>
                </a:solidFill>
              </a:rPr>
              <a:t>Ejemplos: Bases de Datos Open Access</a:t>
            </a:r>
            <a:endParaRPr lang="es-CL" sz="2400" dirty="0">
              <a:solidFill>
                <a:schemeClr val="tx1">
                  <a:lumMod val="50000"/>
                  <a:lumOff val="50000"/>
                </a:schemeClr>
              </a:solidFill>
            </a:endParaRPr>
          </a:p>
        </p:txBody>
      </p:sp>
      <p:sp>
        <p:nvSpPr>
          <p:cNvPr id="3" name="2 Marcador de contenido"/>
          <p:cNvSpPr>
            <a:spLocks noGrp="1"/>
          </p:cNvSpPr>
          <p:nvPr>
            <p:ph sz="quarter" idx="1"/>
          </p:nvPr>
        </p:nvSpPr>
        <p:spPr>
          <a:xfrm>
            <a:off x="323528" y="1600200"/>
            <a:ext cx="8820472" cy="5069160"/>
          </a:xfrm>
        </p:spPr>
        <p:txBody>
          <a:bodyPr/>
          <a:lstStyle/>
          <a:p>
            <a:pPr algn="ctr"/>
            <a:endParaRPr lang="es-CL" dirty="0" smtClean="0">
              <a:hlinkClick r:id="rId2"/>
            </a:endParaRPr>
          </a:p>
          <a:p>
            <a:r>
              <a:rPr lang="es-CL" sz="2400" dirty="0" smtClean="0">
                <a:hlinkClick r:id="rId2"/>
              </a:rPr>
              <a:t>http://www.erevistas.csic.es/</a:t>
            </a:r>
            <a:endParaRPr lang="es-CL" sz="2400" dirty="0" smtClean="0"/>
          </a:p>
          <a:p>
            <a:pPr>
              <a:buNone/>
            </a:pPr>
            <a:endParaRPr lang="es-CL" dirty="0" smtClean="0">
              <a:hlinkClick r:id="rId3"/>
            </a:endParaRPr>
          </a:p>
          <a:p>
            <a:endParaRPr lang="es-CL" sz="2400" dirty="0" smtClean="0">
              <a:hlinkClick r:id="rId3"/>
            </a:endParaRPr>
          </a:p>
          <a:p>
            <a:r>
              <a:rPr lang="es-CL" sz="2400" dirty="0" smtClean="0">
                <a:hlinkClick r:id="rId3"/>
              </a:rPr>
              <a:t>http://www.doaj.org/</a:t>
            </a:r>
            <a:endParaRPr lang="es-CL" sz="2400" dirty="0" smtClean="0"/>
          </a:p>
          <a:p>
            <a:endParaRPr lang="es-CL" dirty="0" smtClean="0">
              <a:hlinkClick r:id="rId4"/>
            </a:endParaRPr>
          </a:p>
          <a:p>
            <a:pPr>
              <a:buNone/>
            </a:pPr>
            <a:endParaRPr lang="es-CL" dirty="0" smtClean="0">
              <a:hlinkClick r:id="rId4"/>
            </a:endParaRPr>
          </a:p>
          <a:p>
            <a:r>
              <a:rPr lang="es-CL" sz="2400" dirty="0" smtClean="0">
                <a:hlinkClick r:id="rId4"/>
              </a:rPr>
              <a:t>http://www.scielo.org/</a:t>
            </a:r>
            <a:endParaRPr lang="es-CL" sz="2400" dirty="0" smtClean="0"/>
          </a:p>
          <a:p>
            <a:pPr algn="ctr"/>
            <a:endParaRPr lang="es-CL" dirty="0"/>
          </a:p>
        </p:txBody>
      </p:sp>
      <p:pic>
        <p:nvPicPr>
          <p:cNvPr id="5" name="Picture 2"/>
          <p:cNvPicPr>
            <a:picLocks noChangeAspect="1" noChangeArrowheads="1"/>
          </p:cNvPicPr>
          <p:nvPr/>
        </p:nvPicPr>
        <p:blipFill>
          <a:blip r:embed="rId5" cstate="print"/>
          <a:srcRect l="11455" r="9631" b="69771"/>
          <a:stretch>
            <a:fillRect/>
          </a:stretch>
        </p:blipFill>
        <p:spPr bwMode="auto">
          <a:xfrm>
            <a:off x="4788024" y="1700808"/>
            <a:ext cx="4176464" cy="1279884"/>
          </a:xfrm>
          <a:prstGeom prst="rect">
            <a:avLst/>
          </a:prstGeom>
          <a:ln>
            <a:noFill/>
          </a:ln>
          <a:effectLst>
            <a:outerShdw blurRad="190500" algn="tl" rotWithShape="0">
              <a:srgbClr val="000000">
                <a:alpha val="70000"/>
              </a:srgbClr>
            </a:outerShdw>
          </a:effectLst>
        </p:spPr>
      </p:pic>
      <p:pic>
        <p:nvPicPr>
          <p:cNvPr id="6" name="Picture 3"/>
          <p:cNvPicPr>
            <a:picLocks noChangeAspect="1" noChangeArrowheads="1"/>
          </p:cNvPicPr>
          <p:nvPr/>
        </p:nvPicPr>
        <p:blipFill>
          <a:blip r:embed="rId6" cstate="print"/>
          <a:srcRect l="6836" t="3814" r="6470" b="62775"/>
          <a:stretch>
            <a:fillRect/>
          </a:stretch>
        </p:blipFill>
        <p:spPr bwMode="auto">
          <a:xfrm>
            <a:off x="4788024" y="3212976"/>
            <a:ext cx="4176464" cy="1309041"/>
          </a:xfrm>
          <a:prstGeom prst="rect">
            <a:avLst/>
          </a:prstGeom>
          <a:ln>
            <a:noFill/>
          </a:ln>
          <a:effectLst>
            <a:outerShdw blurRad="190500" algn="tl" rotWithShape="0">
              <a:srgbClr val="000000">
                <a:alpha val="70000"/>
              </a:srgbClr>
            </a:outerShdw>
          </a:effectLst>
        </p:spPr>
      </p:pic>
      <p:pic>
        <p:nvPicPr>
          <p:cNvPr id="7" name="Picture 4"/>
          <p:cNvPicPr>
            <a:picLocks noChangeAspect="1" noChangeArrowheads="1"/>
          </p:cNvPicPr>
          <p:nvPr/>
        </p:nvPicPr>
        <p:blipFill>
          <a:blip r:embed="rId7" cstate="print"/>
          <a:srcRect l="6455" r="12218" b="67548"/>
          <a:stretch>
            <a:fillRect/>
          </a:stretch>
        </p:blipFill>
        <p:spPr bwMode="auto">
          <a:xfrm>
            <a:off x="4427984" y="4797152"/>
            <a:ext cx="4536504" cy="1448156"/>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2400" dirty="0" smtClean="0">
                <a:solidFill>
                  <a:schemeClr val="tx1">
                    <a:lumMod val="50000"/>
                    <a:lumOff val="50000"/>
                  </a:schemeClr>
                </a:solidFill>
              </a:rPr>
              <a:t>Bases de datos suscritas por la Universidad Andrés Bello</a:t>
            </a:r>
            <a:endParaRPr lang="es-CL" sz="2400" dirty="0">
              <a:solidFill>
                <a:schemeClr val="tx1">
                  <a:lumMod val="50000"/>
                  <a:lumOff val="50000"/>
                </a:schemeClr>
              </a:solidFill>
            </a:endParaRPr>
          </a:p>
        </p:txBody>
      </p:sp>
      <p:sp>
        <p:nvSpPr>
          <p:cNvPr id="3" name="2 Marcador de contenido"/>
          <p:cNvSpPr>
            <a:spLocks noGrp="1"/>
          </p:cNvSpPr>
          <p:nvPr>
            <p:ph sz="quarter" idx="1"/>
          </p:nvPr>
        </p:nvSpPr>
        <p:spPr/>
        <p:txBody>
          <a:bodyPr>
            <a:normAutofit/>
          </a:bodyPr>
          <a:lstStyle/>
          <a:p>
            <a:pPr>
              <a:buNone/>
            </a:pPr>
            <a:r>
              <a:rPr lang="es-CL" sz="2400" dirty="0" smtClean="0">
                <a:solidFill>
                  <a:schemeClr val="tx1">
                    <a:lumMod val="50000"/>
                    <a:lumOff val="50000"/>
                  </a:schemeClr>
                </a:solidFill>
              </a:rPr>
              <a:t>Para acceder a los recursos electrónicos de la Universidad tienes que ir a Biblioteca Virtual</a:t>
            </a:r>
          </a:p>
          <a:p>
            <a:pPr algn="ctr">
              <a:buNone/>
            </a:pPr>
            <a:r>
              <a:rPr lang="es-CL" sz="2400" dirty="0" smtClean="0">
                <a:solidFill>
                  <a:schemeClr val="tx1">
                    <a:lumMod val="50000"/>
                    <a:lumOff val="50000"/>
                  </a:schemeClr>
                </a:solidFill>
                <a:hlinkClick r:id="rId2"/>
              </a:rPr>
              <a:t>http://biblioteca.unab.cl</a:t>
            </a:r>
            <a:endParaRPr lang="es-CL" sz="2400" dirty="0" smtClean="0">
              <a:solidFill>
                <a:schemeClr val="tx1">
                  <a:lumMod val="50000"/>
                  <a:lumOff val="50000"/>
                </a:schemeClr>
              </a:solidFill>
            </a:endParaRPr>
          </a:p>
          <a:p>
            <a:pPr>
              <a:buNone/>
            </a:pPr>
            <a:endParaRPr lang="es-CL" dirty="0"/>
          </a:p>
        </p:txBody>
      </p:sp>
      <p:pic>
        <p:nvPicPr>
          <p:cNvPr id="1026" name="Picture 2"/>
          <p:cNvPicPr>
            <a:picLocks noChangeAspect="1" noChangeArrowheads="1"/>
          </p:cNvPicPr>
          <p:nvPr/>
        </p:nvPicPr>
        <p:blipFill>
          <a:blip r:embed="rId3" cstate="print"/>
          <a:srcRect l="7087" t="2672" r="14360" b="57290"/>
          <a:stretch>
            <a:fillRect/>
          </a:stretch>
        </p:blipFill>
        <p:spPr bwMode="auto">
          <a:xfrm>
            <a:off x="683568" y="3501008"/>
            <a:ext cx="7770071" cy="3168352"/>
          </a:xfrm>
          <a:prstGeom prst="rect">
            <a:avLst/>
          </a:prstGeom>
          <a:ln>
            <a:noFill/>
          </a:ln>
          <a:effectLst>
            <a:outerShdw blurRad="292100" dist="139700" dir="2700000" algn="tl" rotWithShape="0">
              <a:srgbClr val="333333">
                <a:alpha val="65000"/>
              </a:srgbClr>
            </a:outerShdw>
          </a:effectLst>
        </p:spPr>
      </p:pic>
      <p:sp>
        <p:nvSpPr>
          <p:cNvPr id="6" name="5 Rectángulo redondeado"/>
          <p:cNvSpPr/>
          <p:nvPr/>
        </p:nvSpPr>
        <p:spPr>
          <a:xfrm>
            <a:off x="1043608" y="5013176"/>
            <a:ext cx="1440160" cy="216024"/>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s-CL"/>
          </a:p>
        </p:txBody>
      </p:sp>
      <p:sp>
        <p:nvSpPr>
          <p:cNvPr id="7" name="6 Rectángulo redondeado"/>
          <p:cNvSpPr/>
          <p:nvPr/>
        </p:nvSpPr>
        <p:spPr>
          <a:xfrm>
            <a:off x="2987824" y="4869160"/>
            <a:ext cx="1224136" cy="360040"/>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s-CL"/>
          </a:p>
        </p:txBody>
      </p:sp>
      <p:sp>
        <p:nvSpPr>
          <p:cNvPr id="13" name="12 Flecha izquierda"/>
          <p:cNvSpPr/>
          <p:nvPr/>
        </p:nvSpPr>
        <p:spPr>
          <a:xfrm rot="10800000">
            <a:off x="395536" y="4941168"/>
            <a:ext cx="576064" cy="432048"/>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
        <p:nvSpPr>
          <p:cNvPr id="14" name="13 Flecha izquierda"/>
          <p:cNvSpPr/>
          <p:nvPr/>
        </p:nvSpPr>
        <p:spPr>
          <a:xfrm rot="19031610">
            <a:off x="3489948" y="4359276"/>
            <a:ext cx="576064" cy="432048"/>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L"/>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395536" y="332656"/>
            <a:ext cx="8064896" cy="461665"/>
          </a:xfrm>
          <a:prstGeom prst="rect">
            <a:avLst/>
          </a:prstGeom>
          <a:noFill/>
        </p:spPr>
        <p:txBody>
          <a:bodyPr wrap="square" rtlCol="0">
            <a:spAutoFit/>
          </a:bodyPr>
          <a:lstStyle/>
          <a:p>
            <a:pPr algn="ctr"/>
            <a:r>
              <a:rPr lang="es-CL" sz="2400" dirty="0" smtClean="0">
                <a:solidFill>
                  <a:schemeClr val="tx1">
                    <a:lumMod val="50000"/>
                    <a:lumOff val="50000"/>
                  </a:schemeClr>
                </a:solidFill>
              </a:rPr>
              <a:t>Acceso  Menú de Recursos Electrónicos:</a:t>
            </a:r>
            <a:endParaRPr lang="es-CL" sz="2400" dirty="0">
              <a:solidFill>
                <a:schemeClr val="tx1">
                  <a:lumMod val="50000"/>
                  <a:lumOff val="50000"/>
                </a:schemeClr>
              </a:solidFill>
            </a:endParaRPr>
          </a:p>
        </p:txBody>
      </p:sp>
      <p:pic>
        <p:nvPicPr>
          <p:cNvPr id="2053" name="Picture 5"/>
          <p:cNvPicPr>
            <a:picLocks noChangeAspect="1" noChangeArrowheads="1"/>
          </p:cNvPicPr>
          <p:nvPr/>
        </p:nvPicPr>
        <p:blipFill>
          <a:blip r:embed="rId2" cstate="print"/>
          <a:srcRect l="10429" t="5704" r="12500" b="25637"/>
          <a:stretch>
            <a:fillRect/>
          </a:stretch>
        </p:blipFill>
        <p:spPr bwMode="auto">
          <a:xfrm>
            <a:off x="467544" y="836712"/>
            <a:ext cx="7920880" cy="5645069"/>
          </a:xfrm>
          <a:prstGeom prst="rect">
            <a:avLst/>
          </a:prstGeom>
          <a:ln>
            <a:noFill/>
          </a:ln>
          <a:effectLst>
            <a:outerShdw blurRad="292100" dist="139700" dir="2700000" algn="tl" rotWithShape="0">
              <a:srgbClr val="333333">
                <a:alpha val="65000"/>
              </a:srgbClr>
            </a:outerShdw>
          </a:effectLst>
        </p:spPr>
      </p:pic>
      <p:sp>
        <p:nvSpPr>
          <p:cNvPr id="19" name="18 Rectángulo redondeado"/>
          <p:cNvSpPr/>
          <p:nvPr/>
        </p:nvSpPr>
        <p:spPr>
          <a:xfrm>
            <a:off x="539552" y="980728"/>
            <a:ext cx="1368152" cy="288032"/>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s-CL"/>
          </a:p>
        </p:txBody>
      </p:sp>
      <p:sp>
        <p:nvSpPr>
          <p:cNvPr id="20" name="19 Rectángulo redondeado"/>
          <p:cNvSpPr/>
          <p:nvPr/>
        </p:nvSpPr>
        <p:spPr>
          <a:xfrm>
            <a:off x="467544" y="2636912"/>
            <a:ext cx="1440160" cy="216024"/>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s-CL"/>
          </a:p>
        </p:txBody>
      </p:sp>
      <p:sp>
        <p:nvSpPr>
          <p:cNvPr id="21" name="20 Rectángulo redondeado"/>
          <p:cNvSpPr/>
          <p:nvPr/>
        </p:nvSpPr>
        <p:spPr>
          <a:xfrm>
            <a:off x="539552" y="4365104"/>
            <a:ext cx="576064" cy="216024"/>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s-CL"/>
          </a:p>
        </p:txBody>
      </p:sp>
      <p:sp>
        <p:nvSpPr>
          <p:cNvPr id="22" name="21 CuadroTexto"/>
          <p:cNvSpPr txBox="1"/>
          <p:nvPr/>
        </p:nvSpPr>
        <p:spPr>
          <a:xfrm>
            <a:off x="4355976" y="1916832"/>
            <a:ext cx="2664296"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CL" b="1" dirty="0" smtClean="0"/>
              <a:t>Entrar a la Bases de Datos </a:t>
            </a:r>
            <a:endParaRPr lang="es-CL" b="1" dirty="0"/>
          </a:p>
        </p:txBody>
      </p:sp>
      <p:cxnSp>
        <p:nvCxnSpPr>
          <p:cNvPr id="24" name="23 Conector recto de flecha"/>
          <p:cNvCxnSpPr>
            <a:stCxn id="22" idx="1"/>
          </p:cNvCxnSpPr>
          <p:nvPr/>
        </p:nvCxnSpPr>
        <p:spPr>
          <a:xfrm flipH="1">
            <a:off x="3131840" y="2101498"/>
            <a:ext cx="1224136" cy="31358"/>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l="29822" r="28835" b="55246"/>
          <a:stretch>
            <a:fillRect/>
          </a:stretch>
        </p:blipFill>
        <p:spPr bwMode="auto">
          <a:xfrm>
            <a:off x="2051720" y="1628800"/>
            <a:ext cx="5400600" cy="4676897"/>
          </a:xfrm>
          <a:prstGeom prst="rect">
            <a:avLst/>
          </a:prstGeom>
          <a:ln>
            <a:noFill/>
          </a:ln>
          <a:effectLst>
            <a:outerShdw blurRad="292100" dist="139700" dir="2700000" algn="tl" rotWithShape="0">
              <a:srgbClr val="333333">
                <a:alpha val="65000"/>
              </a:srgbClr>
            </a:outerShdw>
          </a:effectLst>
        </p:spPr>
      </p:pic>
      <p:sp>
        <p:nvSpPr>
          <p:cNvPr id="3" name="2 CuadroTexto"/>
          <p:cNvSpPr txBox="1"/>
          <p:nvPr/>
        </p:nvSpPr>
        <p:spPr>
          <a:xfrm>
            <a:off x="251520" y="404664"/>
            <a:ext cx="8352928" cy="461665"/>
          </a:xfrm>
          <a:prstGeom prst="rect">
            <a:avLst/>
          </a:prstGeom>
          <a:noFill/>
        </p:spPr>
        <p:txBody>
          <a:bodyPr wrap="square" rtlCol="0">
            <a:spAutoFit/>
          </a:bodyPr>
          <a:lstStyle/>
          <a:p>
            <a:pPr algn="ctr"/>
            <a:r>
              <a:rPr lang="es-CL" sz="2400" dirty="0" smtClean="0">
                <a:solidFill>
                  <a:schemeClr val="tx1">
                    <a:lumMod val="50000"/>
                    <a:lumOff val="50000"/>
                  </a:schemeClr>
                </a:solidFill>
              </a:rPr>
              <a:t>Búsqueda simultanea a través de MULTIBUSCADOR EDS: </a:t>
            </a:r>
            <a:endParaRPr lang="es-CL" sz="2400" dirty="0">
              <a:solidFill>
                <a:schemeClr val="tx1">
                  <a:lumMod val="50000"/>
                  <a:lumOff val="50000"/>
                </a:schemeClr>
              </a:solidFill>
            </a:endParaRPr>
          </a:p>
        </p:txBody>
      </p:sp>
      <p:sp>
        <p:nvSpPr>
          <p:cNvPr id="4" name="3 Flecha arriba"/>
          <p:cNvSpPr/>
          <p:nvPr/>
        </p:nvSpPr>
        <p:spPr>
          <a:xfrm rot="16200000">
            <a:off x="6048164" y="3465004"/>
            <a:ext cx="576064" cy="2520280"/>
          </a:xfrm>
          <a:prstGeom prst="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CL"/>
          </a:p>
        </p:txBody>
      </p:sp>
      <p:sp>
        <p:nvSpPr>
          <p:cNvPr id="5" name="4 CuadroTexto"/>
          <p:cNvSpPr txBox="1"/>
          <p:nvPr/>
        </p:nvSpPr>
        <p:spPr>
          <a:xfrm>
            <a:off x="7740352" y="4293096"/>
            <a:ext cx="1224136" cy="923330"/>
          </a:xfrm>
          <a:prstGeom prst="rect">
            <a:avLst/>
          </a:prstGeom>
          <a:noFill/>
        </p:spPr>
        <p:txBody>
          <a:bodyPr wrap="square" rtlCol="0">
            <a:spAutoFit/>
          </a:bodyPr>
          <a:lstStyle/>
          <a:p>
            <a:r>
              <a:rPr lang="es-CL" dirty="0" smtClean="0"/>
              <a:t>Para búsqueda avanzada </a:t>
            </a:r>
            <a:endParaRPr lang="es-C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1403648" y="620688"/>
            <a:ext cx="6400800" cy="6048672"/>
          </a:xfrm>
        </p:spPr>
        <p:txBody>
          <a:bodyPr>
            <a:noAutofit/>
          </a:bodyPr>
          <a:lstStyle/>
          <a:p>
            <a:r>
              <a:rPr lang="es-CL" sz="2000" dirty="0" smtClean="0"/>
              <a:t>La universidad ha tenido, y tiene, un papel central en el desarrollo de la sociedad de la información, también conocida como la sociedad en red (Castells,2003)  </a:t>
            </a:r>
          </a:p>
          <a:p>
            <a:r>
              <a:rPr lang="es-CL" sz="2000" dirty="0" smtClean="0"/>
              <a:t>En estos tiempos marcados por el nacimiento y crecimiento de Internet donde el desarrollo de las </a:t>
            </a:r>
            <a:r>
              <a:rPr lang="es-CL" sz="2000" dirty="0" err="1" smtClean="0"/>
              <a:t>TIC’s</a:t>
            </a:r>
            <a:r>
              <a:rPr lang="es-CL" sz="2000" dirty="0" smtClean="0"/>
              <a:t> a permitido el acceso a gran cantidad de información, publicada a través de la red prácticamente sin ningún filtro.</a:t>
            </a:r>
          </a:p>
          <a:p>
            <a:r>
              <a:rPr lang="es-CL" sz="2000" dirty="0" smtClean="0"/>
              <a:t>Nos  enfrentamos al desafío de poseer ciertas habilidades en Información que permitan la autonomía en   el acceso, uso y evaluación de la información existente. </a:t>
            </a:r>
          </a:p>
          <a:p>
            <a:r>
              <a:rPr lang="es-CL" sz="2000" dirty="0" smtClean="0"/>
              <a:t>Es imprescindible que los estudiantes actuales sepan buscar información académica de manera eficaz y eficiente,  esta habilidad es clave  para funcionar en la sociedad actual y alcanzar el éxito profesional. </a:t>
            </a:r>
          </a:p>
          <a:p>
            <a:r>
              <a:rPr lang="es-CL" sz="2000" dirty="0" smtClean="0"/>
              <a:t>A continuación les presentamos una guía para aprender a buscar información en distintos Recursos y especialmente en los disponibles a través de la Biblioteca Virtual del Sistema de Bibliotecas de la Universidad Andrés Bello.</a:t>
            </a:r>
            <a:endParaRPr lang="es-CL"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l="3478" t="18993" r="5576" b="7180"/>
          <a:stretch>
            <a:fillRect/>
          </a:stretch>
        </p:blipFill>
        <p:spPr bwMode="auto">
          <a:xfrm>
            <a:off x="179512" y="404664"/>
            <a:ext cx="8729824" cy="5832648"/>
          </a:xfrm>
          <a:prstGeom prst="rect">
            <a:avLst/>
          </a:prstGeom>
          <a:ln>
            <a:noFill/>
          </a:ln>
          <a:effectLst>
            <a:outerShdw blurRad="292100" dist="139700" dir="2700000" algn="tl" rotWithShape="0">
              <a:srgbClr val="333333">
                <a:alpha val="65000"/>
              </a:srgbClr>
            </a:outerShdw>
          </a:effectLst>
        </p:spPr>
      </p:pic>
      <p:sp>
        <p:nvSpPr>
          <p:cNvPr id="4" name="3 CuadroTexto"/>
          <p:cNvSpPr txBox="1"/>
          <p:nvPr/>
        </p:nvSpPr>
        <p:spPr>
          <a:xfrm>
            <a:off x="0" y="6525344"/>
            <a:ext cx="5292080" cy="307777"/>
          </a:xfrm>
          <a:prstGeom prst="rect">
            <a:avLst/>
          </a:prstGeom>
          <a:noFill/>
        </p:spPr>
        <p:txBody>
          <a:bodyPr wrap="square" rtlCol="0">
            <a:spAutoFit/>
          </a:bodyPr>
          <a:lstStyle/>
          <a:p>
            <a:r>
              <a:rPr lang="es-CL" sz="1400" dirty="0" smtClean="0"/>
              <a:t>Fuente Tríptico EDS  </a:t>
            </a:r>
            <a:endParaRPr lang="es-CL" sz="1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5123" name="Rectangle 3"/>
          <p:cNvSpPr>
            <a:spLocks noChangeArrowheads="1"/>
          </p:cNvSpPr>
          <p:nvPr/>
        </p:nvSpPr>
        <p:spPr bwMode="auto">
          <a:xfrm>
            <a:off x="323528" y="250195"/>
            <a:ext cx="7992888"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L" sz="2400" b="1" i="0" u="none" strike="noStrike" cap="none" normalizeH="0" baseline="0" dirty="0" smtClean="0">
                <a:ln>
                  <a:noFill/>
                </a:ln>
                <a:solidFill>
                  <a:schemeClr val="tx1">
                    <a:lumMod val="50000"/>
                    <a:lumOff val="50000"/>
                  </a:schemeClr>
                </a:solidFill>
                <a:effectLst/>
                <a:latin typeface="Calibri" pitchFamily="34" charset="0"/>
                <a:ea typeface="Times New Roman" pitchFamily="18" charset="0"/>
                <a:cs typeface="Calibri" pitchFamily="34" charset="0"/>
              </a:rPr>
              <a:t>Herramientas EDS</a:t>
            </a:r>
            <a:endParaRPr kumimoji="0" lang="es-CL" sz="2400" b="0" i="0" u="none" strike="noStrike" cap="none" normalizeH="0" baseline="0" dirty="0" smtClean="0">
              <a:ln>
                <a:noFill/>
              </a:ln>
              <a:solidFill>
                <a:schemeClr val="tx1">
                  <a:lumMod val="50000"/>
                  <a:lumOff val="50000"/>
                </a:schemeClr>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L"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Al ingresar  al artículo de su interés podrá encontrar:</a:t>
            </a:r>
            <a:endParaRPr kumimoji="0" lang="es-CL"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CL"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a:t>
            </a:r>
            <a:r>
              <a:rPr kumimoji="0" lang="es-CL"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Registro detallado</a:t>
            </a:r>
            <a:r>
              <a:rPr kumimoji="0" lang="es-CL"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(autor, fuente, descriptores, palabras claves, </a:t>
            </a:r>
            <a:r>
              <a:rPr kumimoji="0" lang="es-CL" b="0" i="0" u="none" strike="noStrike" cap="none" normalizeH="0" baseline="0" dirty="0" err="1" smtClean="0">
                <a:ln>
                  <a:noFill/>
                </a:ln>
                <a:solidFill>
                  <a:schemeClr val="tx1"/>
                </a:solidFill>
                <a:effectLst/>
                <a:latin typeface="Calibri" pitchFamily="34" charset="0"/>
                <a:ea typeface="Times New Roman" pitchFamily="18" charset="0"/>
                <a:cs typeface="Calibri" pitchFamily="34" charset="0"/>
              </a:rPr>
              <a:t>abstract</a:t>
            </a:r>
            <a:r>
              <a:rPr kumimoji="0" lang="es-CL"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ISSN, base de datos, editor).</a:t>
            </a:r>
            <a:endParaRPr kumimoji="0" lang="es-CL"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CL"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a:t>
            </a:r>
            <a:r>
              <a:rPr kumimoji="0" lang="es-CL"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Ir al texto completo</a:t>
            </a:r>
            <a:r>
              <a:rPr kumimoji="0" lang="es-CL"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en caso de estar suscrito.</a:t>
            </a:r>
            <a:endParaRPr kumimoji="0" lang="es-CL"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CL"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a:t>
            </a:r>
            <a:r>
              <a:rPr kumimoji="0" lang="es-CL"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Herramientas</a:t>
            </a:r>
            <a:r>
              <a:rPr kumimoji="0" lang="es-CL"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que se detallan a continuación:</a:t>
            </a:r>
            <a:endParaRPr kumimoji="0" lang="es-CL" b="0" i="0" u="none" strike="noStrike" cap="none" normalizeH="0" baseline="0" dirty="0" smtClean="0">
              <a:ln>
                <a:noFill/>
              </a:ln>
              <a:solidFill>
                <a:schemeClr val="tx1"/>
              </a:solidFill>
              <a:effectLst/>
              <a:latin typeface="Arial" pitchFamily="34" charset="0"/>
            </a:endParaRPr>
          </a:p>
        </p:txBody>
      </p:sp>
      <p:pic>
        <p:nvPicPr>
          <p:cNvPr id="5124" name="Picture 4"/>
          <p:cNvPicPr>
            <a:picLocks noChangeAspect="1" noChangeArrowheads="1"/>
          </p:cNvPicPr>
          <p:nvPr/>
        </p:nvPicPr>
        <p:blipFill>
          <a:blip r:embed="rId2" cstate="print"/>
          <a:srcRect/>
          <a:stretch>
            <a:fillRect/>
          </a:stretch>
        </p:blipFill>
        <p:spPr bwMode="auto">
          <a:xfrm>
            <a:off x="6228184" y="2132856"/>
            <a:ext cx="1368152" cy="4198670"/>
          </a:xfrm>
          <a:prstGeom prst="rect">
            <a:avLst/>
          </a:prstGeom>
          <a:ln>
            <a:noFill/>
          </a:ln>
          <a:effectLst>
            <a:outerShdw blurRad="292100" dist="139700" dir="2700000" algn="tl" rotWithShape="0">
              <a:srgbClr val="333333">
                <a:alpha val="65000"/>
              </a:srgbClr>
            </a:outerShdw>
          </a:effectLst>
        </p:spPr>
      </p:pic>
      <p:sp>
        <p:nvSpPr>
          <p:cNvPr id="5125" name="Text Box 5"/>
          <p:cNvSpPr txBox="1">
            <a:spLocks noChangeArrowheads="1"/>
          </p:cNvSpPr>
          <p:nvPr/>
        </p:nvSpPr>
        <p:spPr bwMode="auto">
          <a:xfrm>
            <a:off x="352425" y="2276475"/>
            <a:ext cx="5227687" cy="446489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lvl="0" indent="0" eaLnBrk="1" fontAlgn="base" latinLnBrk="0" hangingPunct="1">
              <a:lnSpc>
                <a:spcPct val="100000"/>
              </a:lnSpc>
              <a:spcBef>
                <a:spcPct val="0"/>
              </a:spcBef>
              <a:spcAft>
                <a:spcPct val="0"/>
              </a:spcAft>
              <a:tabLst/>
            </a:pPr>
            <a:r>
              <a:rPr kumimoji="0" lang="es-CL" sz="1600" b="1" i="0" u="sng" strike="noStrike" cap="none" normalizeH="0" baseline="0" dirty="0" smtClean="0">
                <a:ln>
                  <a:noFill/>
                </a:ln>
                <a:solidFill>
                  <a:schemeClr val="tx1"/>
                </a:solidFill>
                <a:effectLst/>
                <a:latin typeface="Calibri" pitchFamily="34" charset="0"/>
              </a:rPr>
              <a:t>Añadir a la carpeta</a:t>
            </a:r>
            <a:r>
              <a:rPr kumimoji="0" lang="es-CL" sz="1600" b="0" i="0" u="none" strike="noStrike" cap="none" normalizeH="0" baseline="0" dirty="0" smtClean="0">
                <a:ln>
                  <a:noFill/>
                </a:ln>
                <a:solidFill>
                  <a:schemeClr val="tx1"/>
                </a:solidFill>
                <a:effectLst/>
                <a:latin typeface="Calibri" pitchFamily="34" charset="0"/>
              </a:rPr>
              <a:t>: Si está registrado permite crear una carpeta y guardar los artículos de interés.</a:t>
            </a:r>
          </a:p>
          <a:p>
            <a:pPr marL="0" lvl="0" indent="0" eaLnBrk="1" fontAlgn="base" latinLnBrk="0" hangingPunct="1">
              <a:lnSpc>
                <a:spcPct val="100000"/>
              </a:lnSpc>
              <a:spcBef>
                <a:spcPct val="0"/>
              </a:spcBef>
              <a:spcAft>
                <a:spcPct val="0"/>
              </a:spcAft>
              <a:tabLst/>
            </a:pPr>
            <a:r>
              <a:rPr kumimoji="0" lang="es-CL" sz="1600" b="1" i="0" u="sng" strike="noStrike" cap="none" normalizeH="0" baseline="0" dirty="0" smtClean="0">
                <a:ln>
                  <a:noFill/>
                </a:ln>
                <a:solidFill>
                  <a:schemeClr val="tx1"/>
                </a:solidFill>
                <a:effectLst/>
                <a:latin typeface="Calibri" pitchFamily="34" charset="0"/>
              </a:rPr>
              <a:t>Imprimir</a:t>
            </a:r>
            <a:r>
              <a:rPr kumimoji="0" lang="es-CL" sz="1600" b="0" i="0" u="none" strike="noStrike" cap="none" normalizeH="0" baseline="0" dirty="0" smtClean="0">
                <a:ln>
                  <a:noFill/>
                </a:ln>
                <a:solidFill>
                  <a:schemeClr val="tx1"/>
                </a:solidFill>
                <a:effectLst/>
                <a:latin typeface="Calibri" pitchFamily="34" charset="0"/>
              </a:rPr>
              <a:t>: Puede imprimir el registro detallado o el texto completo.</a:t>
            </a:r>
          </a:p>
          <a:p>
            <a:pPr marL="0" lvl="0" indent="0" eaLnBrk="1" fontAlgn="base" latinLnBrk="0" hangingPunct="1">
              <a:lnSpc>
                <a:spcPct val="100000"/>
              </a:lnSpc>
              <a:spcBef>
                <a:spcPct val="0"/>
              </a:spcBef>
              <a:spcAft>
                <a:spcPct val="0"/>
              </a:spcAft>
              <a:tabLst/>
            </a:pPr>
            <a:r>
              <a:rPr kumimoji="0" lang="es-CL" sz="1600" b="1" i="0" u="sng" strike="noStrike" cap="none" normalizeH="0" baseline="0" dirty="0" smtClean="0">
                <a:ln>
                  <a:noFill/>
                </a:ln>
                <a:solidFill>
                  <a:schemeClr val="tx1"/>
                </a:solidFill>
                <a:effectLst/>
                <a:latin typeface="Calibri" pitchFamily="34" charset="0"/>
              </a:rPr>
              <a:t>Enviar</a:t>
            </a:r>
            <a:r>
              <a:rPr kumimoji="0" lang="es-CL" sz="1600" b="0" i="0" u="none" strike="noStrike" cap="none" normalizeH="0" baseline="0" dirty="0" smtClean="0">
                <a:ln>
                  <a:noFill/>
                </a:ln>
                <a:solidFill>
                  <a:schemeClr val="tx1"/>
                </a:solidFill>
                <a:effectLst/>
                <a:latin typeface="Calibri" pitchFamily="34" charset="0"/>
              </a:rPr>
              <a:t>: Permite enviar por correo electrónico el registro detallado o el texto completo del artículo.</a:t>
            </a:r>
          </a:p>
          <a:p>
            <a:pPr marL="0" lvl="0" indent="0" eaLnBrk="1" fontAlgn="base" latinLnBrk="0" hangingPunct="1">
              <a:lnSpc>
                <a:spcPct val="100000"/>
              </a:lnSpc>
              <a:spcBef>
                <a:spcPct val="0"/>
              </a:spcBef>
              <a:spcAft>
                <a:spcPct val="0"/>
              </a:spcAft>
              <a:tabLst/>
            </a:pPr>
            <a:r>
              <a:rPr kumimoji="0" lang="es-CL" sz="1600" b="1" i="0" u="sng" strike="noStrike" cap="none" normalizeH="0" baseline="0" dirty="0" smtClean="0">
                <a:ln>
                  <a:noFill/>
                </a:ln>
                <a:solidFill>
                  <a:schemeClr val="tx1"/>
                </a:solidFill>
                <a:effectLst/>
                <a:latin typeface="Calibri" pitchFamily="34" charset="0"/>
              </a:rPr>
              <a:t>Guardar</a:t>
            </a:r>
            <a:r>
              <a:rPr kumimoji="0" lang="es-CL" sz="1600" b="0" i="0" u="none" strike="noStrike" cap="none" normalizeH="0" baseline="0" dirty="0" smtClean="0">
                <a:ln>
                  <a:noFill/>
                </a:ln>
                <a:solidFill>
                  <a:schemeClr val="tx1"/>
                </a:solidFill>
                <a:effectLst/>
                <a:latin typeface="Calibri" pitchFamily="34" charset="0"/>
              </a:rPr>
              <a:t>: Puede guardar el registro detallado o el texto completo del artículo.</a:t>
            </a:r>
          </a:p>
          <a:p>
            <a:pPr marL="0" lvl="0" indent="0" algn="just" eaLnBrk="1" fontAlgn="base" latinLnBrk="0" hangingPunct="1">
              <a:lnSpc>
                <a:spcPct val="100000"/>
              </a:lnSpc>
              <a:spcBef>
                <a:spcPct val="0"/>
              </a:spcBef>
              <a:spcAft>
                <a:spcPct val="0"/>
              </a:spcAft>
              <a:tabLst/>
            </a:pPr>
            <a:r>
              <a:rPr kumimoji="0" lang="es-CL" sz="1600" b="1" i="0" u="sng" strike="noStrike" cap="none" normalizeH="0" baseline="0" dirty="0" smtClean="0">
                <a:ln>
                  <a:noFill/>
                </a:ln>
                <a:solidFill>
                  <a:schemeClr val="tx1"/>
                </a:solidFill>
                <a:effectLst/>
                <a:latin typeface="Calibri" pitchFamily="34" charset="0"/>
              </a:rPr>
              <a:t>Citar</a:t>
            </a:r>
            <a:r>
              <a:rPr kumimoji="0" lang="es-CL" sz="1600" b="0" i="0" u="none" strike="noStrike" cap="none" normalizeH="0" baseline="0" dirty="0" smtClean="0">
                <a:ln>
                  <a:noFill/>
                </a:ln>
                <a:solidFill>
                  <a:schemeClr val="tx1"/>
                </a:solidFill>
                <a:effectLst/>
                <a:latin typeface="Calibri" pitchFamily="34" charset="0"/>
              </a:rPr>
              <a:t>: Permite obtener la cita en las principales normativas para elaborar referencias bibliográficas.</a:t>
            </a:r>
          </a:p>
          <a:p>
            <a:pPr marL="0" lvl="0" indent="0" eaLnBrk="1" fontAlgn="base" latinLnBrk="0" hangingPunct="1">
              <a:lnSpc>
                <a:spcPct val="100000"/>
              </a:lnSpc>
              <a:spcBef>
                <a:spcPct val="0"/>
              </a:spcBef>
              <a:spcAft>
                <a:spcPct val="0"/>
              </a:spcAft>
              <a:tabLst/>
            </a:pPr>
            <a:r>
              <a:rPr kumimoji="0" lang="es-CL" sz="1600" b="1" i="0" u="sng" strike="noStrike" cap="none" normalizeH="0" baseline="0" dirty="0" smtClean="0">
                <a:ln>
                  <a:noFill/>
                </a:ln>
                <a:solidFill>
                  <a:schemeClr val="tx1"/>
                </a:solidFill>
                <a:effectLst/>
                <a:latin typeface="Calibri" pitchFamily="34" charset="0"/>
              </a:rPr>
              <a:t>Exportar</a:t>
            </a:r>
            <a:r>
              <a:rPr kumimoji="0" lang="es-CL" sz="1600" b="0" i="0" u="none" strike="noStrike" cap="none" normalizeH="0" baseline="0" dirty="0" smtClean="0">
                <a:ln>
                  <a:noFill/>
                </a:ln>
                <a:solidFill>
                  <a:schemeClr val="tx1"/>
                </a:solidFill>
                <a:effectLst/>
                <a:latin typeface="Calibri" pitchFamily="34" charset="0"/>
              </a:rPr>
              <a:t>: Exporta la cita a un gestor bibliográfico (</a:t>
            </a:r>
            <a:r>
              <a:rPr kumimoji="0" lang="es-CL" sz="1600" b="0" i="0" u="none" strike="noStrike" cap="none" normalizeH="0" baseline="0" dirty="0" err="1" smtClean="0">
                <a:ln>
                  <a:noFill/>
                </a:ln>
                <a:solidFill>
                  <a:schemeClr val="tx1"/>
                </a:solidFill>
                <a:effectLst/>
                <a:latin typeface="Calibri" pitchFamily="34" charset="0"/>
              </a:rPr>
              <a:t>EdNote</a:t>
            </a:r>
            <a:r>
              <a:rPr kumimoji="0" lang="es-CL" sz="1600" b="0" i="0" u="none" strike="noStrike" cap="none" normalizeH="0" baseline="0" dirty="0" smtClean="0">
                <a:ln>
                  <a:noFill/>
                </a:ln>
                <a:solidFill>
                  <a:schemeClr val="tx1"/>
                </a:solidFill>
                <a:effectLst/>
                <a:latin typeface="Calibri" pitchFamily="34" charset="0"/>
              </a:rPr>
              <a:t>, </a:t>
            </a:r>
            <a:r>
              <a:rPr kumimoji="0" lang="es-CL" sz="1600" b="0" i="0" u="none" strike="noStrike" cap="none" normalizeH="0" baseline="0" dirty="0" err="1" smtClean="0">
                <a:ln>
                  <a:noFill/>
                </a:ln>
                <a:solidFill>
                  <a:schemeClr val="tx1"/>
                </a:solidFill>
                <a:effectLst/>
                <a:latin typeface="Calibri" pitchFamily="34" charset="0"/>
              </a:rPr>
              <a:t>ProCite</a:t>
            </a:r>
            <a:r>
              <a:rPr kumimoji="0" lang="es-CL" sz="1600" b="0" i="0" u="none" strike="noStrike" cap="none" normalizeH="0" baseline="0" dirty="0" smtClean="0">
                <a:ln>
                  <a:noFill/>
                </a:ln>
                <a:solidFill>
                  <a:schemeClr val="tx1"/>
                </a:solidFill>
                <a:effectLst/>
                <a:latin typeface="Calibri" pitchFamily="34" charset="0"/>
              </a:rPr>
              <a:t>, </a:t>
            </a:r>
            <a:r>
              <a:rPr kumimoji="0" lang="es-CL" sz="1600" b="0" i="0" u="none" strike="noStrike" cap="none" normalizeH="0" baseline="0" dirty="0" err="1" smtClean="0">
                <a:ln>
                  <a:noFill/>
                </a:ln>
                <a:solidFill>
                  <a:schemeClr val="tx1"/>
                </a:solidFill>
                <a:effectLst/>
                <a:latin typeface="Calibri" pitchFamily="34" charset="0"/>
              </a:rPr>
              <a:t>RefWorks</a:t>
            </a:r>
            <a:r>
              <a:rPr kumimoji="0" lang="es-CL" sz="1600" b="0" i="0" u="none" strike="noStrike" cap="none" normalizeH="0" baseline="0" dirty="0" smtClean="0">
                <a:ln>
                  <a:noFill/>
                </a:ln>
                <a:solidFill>
                  <a:schemeClr val="tx1"/>
                </a:solidFill>
                <a:effectLst/>
                <a:latin typeface="Calibri" pitchFamily="34" charset="0"/>
              </a:rPr>
              <a:t>, etc.)</a:t>
            </a:r>
          </a:p>
          <a:p>
            <a:pPr marL="0" lvl="0" indent="0" eaLnBrk="1" fontAlgn="base" latinLnBrk="0" hangingPunct="1">
              <a:lnSpc>
                <a:spcPct val="100000"/>
              </a:lnSpc>
              <a:spcBef>
                <a:spcPct val="0"/>
              </a:spcBef>
              <a:spcAft>
                <a:spcPct val="0"/>
              </a:spcAft>
              <a:tabLst/>
            </a:pPr>
            <a:r>
              <a:rPr kumimoji="0" lang="es-CL" sz="1600" b="1" i="0" u="sng" strike="noStrike" cap="none" normalizeH="0" baseline="0" dirty="0" smtClean="0">
                <a:ln>
                  <a:noFill/>
                </a:ln>
                <a:solidFill>
                  <a:schemeClr val="tx1"/>
                </a:solidFill>
                <a:effectLst/>
                <a:latin typeface="Calibri" pitchFamily="34" charset="0"/>
              </a:rPr>
              <a:t>Crear nota:</a:t>
            </a:r>
            <a:r>
              <a:rPr kumimoji="0" lang="es-CL" sz="1600" b="0" i="0" u="none" strike="noStrike" cap="none" normalizeH="0" baseline="0" dirty="0" smtClean="0">
                <a:ln>
                  <a:noFill/>
                </a:ln>
                <a:solidFill>
                  <a:schemeClr val="tx1"/>
                </a:solidFill>
                <a:effectLst/>
                <a:latin typeface="Calibri" pitchFamily="34" charset="0"/>
              </a:rPr>
              <a:t> Al estar registrado permite crear notas que después podrá visualizar en su sesión.</a:t>
            </a:r>
          </a:p>
          <a:p>
            <a:pPr marL="0" lvl="0" indent="0" eaLnBrk="1" fontAlgn="base" latinLnBrk="0" hangingPunct="1">
              <a:lnSpc>
                <a:spcPct val="100000"/>
              </a:lnSpc>
              <a:spcBef>
                <a:spcPct val="0"/>
              </a:spcBef>
              <a:spcAft>
                <a:spcPct val="0"/>
              </a:spcAft>
              <a:tabLst/>
            </a:pPr>
            <a:r>
              <a:rPr kumimoji="0" lang="es-CL" sz="1600" b="1" i="0" u="sng" strike="noStrike" cap="none" normalizeH="0" baseline="0" dirty="0" smtClean="0">
                <a:ln>
                  <a:noFill/>
                </a:ln>
                <a:solidFill>
                  <a:schemeClr val="tx1"/>
                </a:solidFill>
                <a:effectLst/>
                <a:latin typeface="Calibri" pitchFamily="34" charset="0"/>
              </a:rPr>
              <a:t>Enlace permanente</a:t>
            </a:r>
            <a:r>
              <a:rPr kumimoji="0" lang="es-CL" sz="1600" b="0" i="0" u="none" strike="noStrike" cap="none" normalizeH="0" baseline="0" dirty="0" smtClean="0">
                <a:ln>
                  <a:noFill/>
                </a:ln>
                <a:solidFill>
                  <a:schemeClr val="tx1"/>
                </a:solidFill>
                <a:effectLst/>
                <a:latin typeface="Calibri" pitchFamily="34" charset="0"/>
              </a:rPr>
              <a:t>: Le entrega el enlace para recuperar el artículo (sólo Red UNAB).</a:t>
            </a:r>
          </a:p>
          <a:p>
            <a:pPr marL="0" lvl="0" indent="0" eaLnBrk="1" fontAlgn="base" latinLnBrk="0" hangingPunct="1">
              <a:lnSpc>
                <a:spcPct val="100000"/>
              </a:lnSpc>
              <a:spcBef>
                <a:spcPct val="0"/>
              </a:spcBef>
              <a:spcAft>
                <a:spcPct val="0"/>
              </a:spcAft>
              <a:tabLst/>
            </a:pPr>
            <a:r>
              <a:rPr kumimoji="0" lang="es-CL" sz="1600" b="1" i="0" u="sng" strike="noStrike" cap="none" normalizeH="0" baseline="0" dirty="0" smtClean="0">
                <a:ln>
                  <a:noFill/>
                </a:ln>
                <a:solidFill>
                  <a:schemeClr val="tx1"/>
                </a:solidFill>
                <a:effectLst/>
                <a:latin typeface="Calibri" pitchFamily="34" charset="0"/>
              </a:rPr>
              <a:t>Agregar a favoritos</a:t>
            </a:r>
            <a:r>
              <a:rPr kumimoji="0" lang="es-CL" sz="1600" b="0" i="0" u="none" strike="noStrike" cap="none" normalizeH="0" baseline="0" dirty="0" smtClean="0">
                <a:ln>
                  <a:noFill/>
                </a:ln>
                <a:solidFill>
                  <a:schemeClr val="tx1"/>
                </a:solidFill>
                <a:effectLst/>
                <a:latin typeface="Calibri" pitchFamily="34" charset="0"/>
              </a:rPr>
              <a:t>: Puede compartir el artículo en sus redes sociales.</a:t>
            </a: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lvl="0" indent="0" eaLnBrk="1" fontAlgn="base" latinLnBrk="0" hangingPunct="1">
              <a:lnSpc>
                <a:spcPct val="100000"/>
              </a:lnSpc>
              <a:spcBef>
                <a:spcPct val="0"/>
              </a:spcBef>
              <a:spcAft>
                <a:spcPct val="0"/>
              </a:spcAft>
              <a:tabLst/>
            </a:pPr>
            <a:endParaRPr kumimoji="0" lang="es-CL" sz="900" b="0" i="0" u="none" strike="noStrike" cap="none" normalizeH="0" baseline="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L"/>
          </a:p>
        </p:txBody>
      </p:sp>
      <p:sp>
        <p:nvSpPr>
          <p:cNvPr id="35846" name="Rectangle 6"/>
          <p:cNvSpPr>
            <a:spLocks noChangeArrowheads="1"/>
          </p:cNvSpPr>
          <p:nvPr/>
        </p:nvSpPr>
        <p:spPr bwMode="auto">
          <a:xfrm>
            <a:off x="323528" y="86145"/>
            <a:ext cx="8538914"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CL" sz="1600"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CL" sz="2400" b="1" i="0" u="none" strike="noStrike" cap="none" normalizeH="0" baseline="0" dirty="0" smtClean="0">
                <a:ln>
                  <a:noFill/>
                </a:ln>
                <a:solidFill>
                  <a:schemeClr val="tx1">
                    <a:lumMod val="50000"/>
                    <a:lumOff val="50000"/>
                  </a:schemeClr>
                </a:solidFill>
                <a:effectLst/>
                <a:latin typeface="Calibri" pitchFamily="34" charset="0"/>
                <a:ea typeface="Times New Roman" pitchFamily="18" charset="0"/>
                <a:cs typeface="Calibri" pitchFamily="34" charset="0"/>
              </a:rPr>
              <a:t>Acceso a los Recursos Electrónicos </a:t>
            </a:r>
            <a:endParaRPr kumimoji="0" lang="es-CL" sz="2400" b="0" i="0" u="none" strike="noStrike" cap="none" normalizeH="0" baseline="0" dirty="0" smtClean="0">
              <a:ln>
                <a:noFill/>
              </a:ln>
              <a:solidFill>
                <a:schemeClr val="tx1">
                  <a:lumMod val="50000"/>
                  <a:lumOff val="50000"/>
                </a:schemeClr>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CL" sz="2400" b="1" i="0" u="none" strike="noStrike" cap="none" normalizeH="0" baseline="0" dirty="0" smtClean="0">
                <a:ln>
                  <a:noFill/>
                </a:ln>
                <a:solidFill>
                  <a:schemeClr val="tx1">
                    <a:lumMod val="50000"/>
                    <a:lumOff val="50000"/>
                  </a:schemeClr>
                </a:solidFill>
                <a:effectLst/>
                <a:latin typeface="Calibri" pitchFamily="34" charset="0"/>
                <a:ea typeface="Times New Roman" pitchFamily="18" charset="0"/>
                <a:cs typeface="Calibri" pitchFamily="34" charset="0"/>
              </a:rPr>
              <a:t>dentro y fuera de la red UNAB</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dirty="0" smtClean="0">
              <a:ln>
                <a:noFill/>
              </a:ln>
              <a:solidFill>
                <a:schemeClr val="tx1">
                  <a:lumMod val="50000"/>
                  <a:lumOff val="50000"/>
                </a:schemeClr>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L"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Si desea acceder a la Biblioteca Virtual desde la red UNAB, ya sea por medio de un PC de laboratorio o personal, o un dispositivo portátil conectado a </a:t>
            </a:r>
            <a:r>
              <a:rPr kumimoji="0" lang="es-CL" sz="2000"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Wi</a:t>
            </a:r>
            <a:r>
              <a:rPr kumimoji="0" lang="es-CL"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-fi, no se necesita clave de acceso.</a:t>
            </a:r>
            <a:endParaRPr kumimoji="0" lang="es-CL" sz="2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L"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Para acceder a los recursos electrónicos fuera de la red UNAB debe estar registrado como usuario en el Sistema de Bibliotecas. Luego ingrese al sitio web de biblioteca  </a:t>
            </a:r>
            <a:r>
              <a:rPr kumimoji="0" lang="es-CL" sz="20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hlinkClick r:id="rId2"/>
              </a:rPr>
              <a:t>http://biblioteca.unab.cl</a:t>
            </a:r>
            <a:r>
              <a:rPr kumimoji="0" lang="es-CL" sz="20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y complete los datos solicitados.</a:t>
            </a:r>
            <a:endParaRPr kumimoji="0" lang="es-CL" sz="2000" b="0" i="0" u="none" strike="noStrike" cap="none" normalizeH="0" baseline="0" dirty="0" smtClean="0">
              <a:ln>
                <a:noFill/>
              </a:ln>
              <a:solidFill>
                <a:schemeClr val="tx1"/>
              </a:solidFill>
              <a:effectLst/>
              <a:latin typeface="Arial" pitchFamily="34" charset="0"/>
            </a:endParaRPr>
          </a:p>
        </p:txBody>
      </p:sp>
      <p:pic>
        <p:nvPicPr>
          <p:cNvPr id="35847" name="Picture 7" descr="Diapositiva1"/>
          <p:cNvPicPr>
            <a:picLocks noChangeAspect="1" noChangeArrowheads="1"/>
          </p:cNvPicPr>
          <p:nvPr/>
        </p:nvPicPr>
        <p:blipFill>
          <a:blip r:embed="rId3" cstate="print"/>
          <a:srcRect/>
          <a:stretch>
            <a:fillRect/>
          </a:stretch>
        </p:blipFill>
        <p:spPr bwMode="auto">
          <a:xfrm>
            <a:off x="3275856" y="4005064"/>
            <a:ext cx="3136900" cy="1616075"/>
          </a:xfrm>
          <a:prstGeom prst="rect">
            <a:avLst/>
          </a:prstGeom>
          <a:noFill/>
          <a:ln w="9525">
            <a:noFill/>
            <a:miter lim="800000"/>
            <a:headEnd/>
            <a:tailEnd/>
          </a:ln>
        </p:spPr>
      </p:pic>
      <p:sp>
        <p:nvSpPr>
          <p:cNvPr id="35848" name="Text Box 8"/>
          <p:cNvSpPr txBox="1">
            <a:spLocks noChangeArrowheads="1"/>
          </p:cNvSpPr>
          <p:nvPr/>
        </p:nvSpPr>
        <p:spPr bwMode="auto">
          <a:xfrm>
            <a:off x="3851920" y="4365105"/>
            <a:ext cx="2304256" cy="21602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CL" sz="1100" b="1" i="0" u="none" strike="noStrike" cap="none" normalizeH="0" baseline="0" smtClean="0">
                <a:ln>
                  <a:noFill/>
                </a:ln>
                <a:solidFill>
                  <a:schemeClr val="tx1"/>
                </a:solidFill>
                <a:effectLst/>
                <a:latin typeface="Calibri" pitchFamily="34" charset="0"/>
              </a:rPr>
              <a:t>ID de correo UNAB (ej: jcarrasco)</a:t>
            </a:r>
            <a:endParaRPr kumimoji="0" lang="es-CL" sz="1800" b="0" i="0" u="none" strike="noStrike" cap="none" normalizeH="0" baseline="0" smtClean="0">
              <a:ln>
                <a:noFill/>
              </a:ln>
              <a:solidFill>
                <a:schemeClr val="tx1"/>
              </a:solidFill>
              <a:effectLst/>
              <a:latin typeface="Arial" pitchFamily="34" charset="0"/>
            </a:endParaRPr>
          </a:p>
        </p:txBody>
      </p:sp>
      <p:sp>
        <p:nvSpPr>
          <p:cNvPr id="35850" name="Text Box 10"/>
          <p:cNvSpPr txBox="1">
            <a:spLocks noChangeArrowheads="1"/>
          </p:cNvSpPr>
          <p:nvPr/>
        </p:nvSpPr>
        <p:spPr bwMode="auto">
          <a:xfrm>
            <a:off x="3851920" y="4869160"/>
            <a:ext cx="2304256" cy="2880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CL" sz="1100" b="1" i="0" u="none" strike="noStrike" cap="none" normalizeH="0" baseline="0" smtClean="0">
                <a:ln>
                  <a:noFill/>
                </a:ln>
                <a:solidFill>
                  <a:schemeClr val="tx1"/>
                </a:solidFill>
                <a:effectLst/>
                <a:latin typeface="Calibri" pitchFamily="34" charset="0"/>
              </a:rPr>
              <a:t>Clave de correo UNAB</a:t>
            </a:r>
            <a:endParaRPr kumimoji="0" lang="es-CL"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2400" dirty="0" smtClean="0">
                <a:solidFill>
                  <a:schemeClr val="tx1">
                    <a:lumMod val="50000"/>
                    <a:lumOff val="50000"/>
                  </a:schemeClr>
                </a:solidFill>
              </a:rPr>
              <a:t>BIBLIOGRAFÍA </a:t>
            </a:r>
            <a:endParaRPr lang="es-CL" sz="2400" dirty="0">
              <a:solidFill>
                <a:schemeClr val="tx1">
                  <a:lumMod val="50000"/>
                  <a:lumOff val="50000"/>
                </a:schemeClr>
              </a:solidFill>
            </a:endParaRPr>
          </a:p>
        </p:txBody>
      </p:sp>
      <p:sp>
        <p:nvSpPr>
          <p:cNvPr id="3" name="2 Marcador de contenido"/>
          <p:cNvSpPr>
            <a:spLocks noGrp="1"/>
          </p:cNvSpPr>
          <p:nvPr>
            <p:ph idx="1"/>
          </p:nvPr>
        </p:nvSpPr>
        <p:spPr/>
        <p:txBody>
          <a:bodyPr/>
          <a:lstStyle/>
          <a:p>
            <a:pPr marL="895350" indent="-628650">
              <a:buNone/>
            </a:pPr>
            <a:r>
              <a:rPr lang="es-CL" dirty="0" err="1" smtClean="0">
                <a:solidFill>
                  <a:schemeClr val="tx1">
                    <a:lumMod val="50000"/>
                    <a:lumOff val="50000"/>
                  </a:schemeClr>
                </a:solidFill>
              </a:rPr>
              <a:t>Castells</a:t>
            </a:r>
            <a:r>
              <a:rPr lang="es-CL" dirty="0" smtClean="0">
                <a:solidFill>
                  <a:schemeClr val="tx1">
                    <a:lumMod val="50000"/>
                    <a:lumOff val="50000"/>
                  </a:schemeClr>
                </a:solidFill>
              </a:rPr>
              <a:t>, M., </a:t>
            </a:r>
            <a:r>
              <a:rPr lang="es-CL" dirty="0" err="1" smtClean="0">
                <a:solidFill>
                  <a:schemeClr val="tx1">
                    <a:lumMod val="50000"/>
                    <a:lumOff val="50000"/>
                  </a:schemeClr>
                </a:solidFill>
              </a:rPr>
              <a:t>Tubella</a:t>
            </a:r>
            <a:r>
              <a:rPr lang="es-CL" dirty="0" smtClean="0">
                <a:solidFill>
                  <a:schemeClr val="tx1">
                    <a:lumMod val="50000"/>
                    <a:lumOff val="50000"/>
                  </a:schemeClr>
                </a:solidFill>
              </a:rPr>
              <a:t>, I., Sancho, T., Díaz, </a:t>
            </a:r>
            <a:r>
              <a:rPr lang="es-CL" dirty="0" err="1" smtClean="0">
                <a:solidFill>
                  <a:schemeClr val="tx1">
                    <a:lumMod val="50000"/>
                    <a:lumOff val="50000"/>
                  </a:schemeClr>
                </a:solidFill>
              </a:rPr>
              <a:t>D.y</a:t>
            </a:r>
            <a:r>
              <a:rPr lang="es-CL" dirty="0" smtClean="0">
                <a:solidFill>
                  <a:schemeClr val="tx1">
                    <a:lumMod val="50000"/>
                    <a:lumOff val="50000"/>
                  </a:schemeClr>
                </a:solidFill>
              </a:rPr>
              <a:t> María Isabel, W.(2003).</a:t>
            </a:r>
            <a:r>
              <a:rPr lang="es-CL" i="1" dirty="0" smtClean="0">
                <a:solidFill>
                  <a:schemeClr val="tx1">
                    <a:lumMod val="50000"/>
                    <a:lumOff val="50000"/>
                  </a:schemeClr>
                </a:solidFill>
              </a:rPr>
              <a:t>La </a:t>
            </a:r>
            <a:r>
              <a:rPr lang="es-CL" i="1" dirty="0" err="1" smtClean="0">
                <a:solidFill>
                  <a:schemeClr val="tx1">
                    <a:lumMod val="50000"/>
                    <a:lumOff val="50000"/>
                  </a:schemeClr>
                </a:solidFill>
              </a:rPr>
              <a:t>societat</a:t>
            </a:r>
            <a:r>
              <a:rPr lang="es-CL" i="1" dirty="0" smtClean="0">
                <a:solidFill>
                  <a:schemeClr val="tx1">
                    <a:lumMod val="50000"/>
                    <a:lumOff val="50000"/>
                  </a:schemeClr>
                </a:solidFill>
              </a:rPr>
              <a:t> </a:t>
            </a:r>
            <a:r>
              <a:rPr lang="es-CL" i="1" dirty="0" err="1" smtClean="0">
                <a:solidFill>
                  <a:schemeClr val="tx1">
                    <a:lumMod val="50000"/>
                    <a:lumOff val="50000"/>
                  </a:schemeClr>
                </a:solidFill>
              </a:rPr>
              <a:t>xarxa</a:t>
            </a:r>
            <a:r>
              <a:rPr lang="es-CL" i="1" dirty="0" smtClean="0">
                <a:solidFill>
                  <a:schemeClr val="tx1">
                    <a:lumMod val="50000"/>
                    <a:lumOff val="50000"/>
                  </a:schemeClr>
                </a:solidFill>
              </a:rPr>
              <a:t> </a:t>
            </a:r>
            <a:r>
              <a:rPr lang="es-CL" i="1" dirty="0" err="1" smtClean="0">
                <a:solidFill>
                  <a:schemeClr val="tx1">
                    <a:lumMod val="50000"/>
                    <a:lumOff val="50000"/>
                  </a:schemeClr>
                </a:solidFill>
              </a:rPr>
              <a:t>catalunya</a:t>
            </a:r>
            <a:r>
              <a:rPr lang="es-CL" dirty="0" smtClean="0">
                <a:solidFill>
                  <a:schemeClr val="tx1">
                    <a:lumMod val="50000"/>
                    <a:lumOff val="50000"/>
                  </a:schemeClr>
                </a:solidFill>
              </a:rPr>
              <a:t>. Barcelona: Editorial UOC.</a:t>
            </a:r>
          </a:p>
          <a:p>
            <a:pPr marL="895350" indent="-628650">
              <a:buNone/>
            </a:pPr>
            <a:endParaRPr lang="es-CL" dirty="0" smtClean="0">
              <a:solidFill>
                <a:schemeClr val="tx1">
                  <a:lumMod val="50000"/>
                  <a:lumOff val="50000"/>
                </a:schemeClr>
              </a:solidFill>
            </a:endParaRPr>
          </a:p>
          <a:p>
            <a:pPr marL="895350" indent="-628650">
              <a:buNone/>
            </a:pPr>
            <a:r>
              <a:rPr lang="es-CL" dirty="0" smtClean="0">
                <a:solidFill>
                  <a:schemeClr val="tx1">
                    <a:lumMod val="50000"/>
                    <a:lumOff val="50000"/>
                  </a:schemeClr>
                </a:solidFill>
              </a:rPr>
              <a:t>Pinto, M.(2004).</a:t>
            </a:r>
            <a:r>
              <a:rPr lang="es-CL" i="1" dirty="0" err="1" smtClean="0">
                <a:solidFill>
                  <a:schemeClr val="tx1">
                    <a:lumMod val="50000"/>
                    <a:lumOff val="50000"/>
                  </a:schemeClr>
                </a:solidFill>
              </a:rPr>
              <a:t>Electronic</a:t>
            </a:r>
            <a:r>
              <a:rPr lang="es-CL" i="1" dirty="0" smtClean="0">
                <a:solidFill>
                  <a:schemeClr val="tx1">
                    <a:lumMod val="50000"/>
                    <a:lumOff val="50000"/>
                  </a:schemeClr>
                </a:solidFill>
              </a:rPr>
              <a:t> Content </a:t>
            </a:r>
            <a:r>
              <a:rPr lang="es-CL" i="1" dirty="0" err="1" smtClean="0">
                <a:solidFill>
                  <a:schemeClr val="tx1">
                    <a:lumMod val="50000"/>
                    <a:lumOff val="50000"/>
                  </a:schemeClr>
                </a:solidFill>
              </a:rPr>
              <a:t>management</a:t>
            </a:r>
            <a:r>
              <a:rPr lang="es-CL" i="1" dirty="0" smtClean="0">
                <a:solidFill>
                  <a:schemeClr val="tx1">
                    <a:lumMod val="50000"/>
                    <a:lumOff val="50000"/>
                  </a:schemeClr>
                </a:solidFill>
              </a:rPr>
              <a:t> </a:t>
            </a:r>
            <a:r>
              <a:rPr lang="es-CL" i="1" dirty="0" err="1" smtClean="0">
                <a:solidFill>
                  <a:schemeClr val="tx1">
                    <a:lumMod val="50000"/>
                    <a:lumOff val="50000"/>
                  </a:schemeClr>
                </a:solidFill>
              </a:rPr>
              <a:t>Skills</a:t>
            </a:r>
            <a:r>
              <a:rPr lang="es-CL" i="1" dirty="0" smtClean="0">
                <a:solidFill>
                  <a:schemeClr val="tx1">
                    <a:lumMod val="50000"/>
                    <a:lumOff val="50000"/>
                  </a:schemeClr>
                </a:solidFill>
              </a:rPr>
              <a:t> (</a:t>
            </a:r>
            <a:r>
              <a:rPr lang="es-CL" i="1" dirty="0" err="1" smtClean="0">
                <a:solidFill>
                  <a:schemeClr val="tx1">
                    <a:lumMod val="50000"/>
                    <a:lumOff val="50000"/>
                  </a:schemeClr>
                </a:solidFill>
              </a:rPr>
              <a:t>Ecoms</a:t>
            </a:r>
            <a:r>
              <a:rPr lang="es-CL" i="1" dirty="0" smtClean="0">
                <a:solidFill>
                  <a:schemeClr val="tx1">
                    <a:lumMod val="50000"/>
                    <a:lumOff val="50000"/>
                  </a:schemeClr>
                </a:solidFill>
              </a:rPr>
              <a:t>).</a:t>
            </a:r>
            <a:r>
              <a:rPr lang="es-CL" dirty="0" smtClean="0">
                <a:solidFill>
                  <a:schemeClr val="tx1">
                    <a:lumMod val="50000"/>
                    <a:lumOff val="50000"/>
                  </a:schemeClr>
                </a:solidFill>
              </a:rPr>
              <a:t>Recuperado de: </a:t>
            </a:r>
            <a:r>
              <a:rPr lang="es-CL" dirty="0" smtClean="0">
                <a:solidFill>
                  <a:schemeClr val="tx1">
                    <a:lumMod val="50000"/>
                    <a:lumOff val="50000"/>
                  </a:schemeClr>
                </a:solidFill>
                <a:hlinkClick r:id="rId2"/>
              </a:rPr>
              <a:t>http://www.mariapinto.es/e-coms/index.htm</a:t>
            </a:r>
            <a:endParaRPr lang="es-CL" dirty="0" smtClean="0">
              <a:solidFill>
                <a:schemeClr val="tx1">
                  <a:lumMod val="50000"/>
                  <a:lumOff val="50000"/>
                </a:schemeClr>
              </a:solidFill>
            </a:endParaRPr>
          </a:p>
          <a:p>
            <a:pPr marL="895350" indent="-628650">
              <a:buNone/>
            </a:pPr>
            <a:endParaRPr lang="es-CL" i="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2400" dirty="0" smtClean="0">
                <a:solidFill>
                  <a:schemeClr val="tx1">
                    <a:lumMod val="50000"/>
                    <a:lumOff val="50000"/>
                  </a:schemeClr>
                </a:solidFill>
              </a:rPr>
              <a:t>Contenidos </a:t>
            </a:r>
            <a:endParaRPr lang="es-CL" sz="2400" dirty="0">
              <a:solidFill>
                <a:schemeClr val="tx1">
                  <a:lumMod val="50000"/>
                  <a:lumOff val="50000"/>
                </a:schemeClr>
              </a:solidFill>
            </a:endParaRPr>
          </a:p>
        </p:txBody>
      </p:sp>
      <p:sp>
        <p:nvSpPr>
          <p:cNvPr id="3" name="2 Marcador de contenido"/>
          <p:cNvSpPr>
            <a:spLocks noGrp="1"/>
          </p:cNvSpPr>
          <p:nvPr>
            <p:ph idx="1"/>
          </p:nvPr>
        </p:nvSpPr>
        <p:spPr/>
        <p:txBody>
          <a:bodyPr>
            <a:normAutofit fontScale="70000" lnSpcReduction="20000"/>
          </a:bodyPr>
          <a:lstStyle/>
          <a:p>
            <a:r>
              <a:rPr lang="es-CL" dirty="0" smtClean="0">
                <a:solidFill>
                  <a:schemeClr val="tx1">
                    <a:lumMod val="50000"/>
                    <a:lumOff val="50000"/>
                  </a:schemeClr>
                </a:solidFill>
              </a:rPr>
              <a:t>Determinar la Necesidad de Información.</a:t>
            </a:r>
          </a:p>
          <a:p>
            <a:r>
              <a:rPr lang="es-CL" dirty="0" smtClean="0">
                <a:solidFill>
                  <a:schemeClr val="tx1">
                    <a:lumMod val="50000"/>
                    <a:lumOff val="50000"/>
                  </a:schemeClr>
                </a:solidFill>
              </a:rPr>
              <a:t>Acotar el tema.</a:t>
            </a:r>
          </a:p>
          <a:p>
            <a:r>
              <a:rPr lang="es-CL" dirty="0" smtClean="0">
                <a:solidFill>
                  <a:schemeClr val="tx1">
                    <a:lumMod val="50000"/>
                    <a:lumOff val="50000"/>
                  </a:schemeClr>
                </a:solidFill>
              </a:rPr>
              <a:t>Establecer Palabras Claves.  </a:t>
            </a:r>
          </a:p>
          <a:p>
            <a:r>
              <a:rPr lang="es-CL" dirty="0" smtClean="0">
                <a:solidFill>
                  <a:schemeClr val="tx1">
                    <a:lumMod val="50000"/>
                    <a:lumOff val="50000"/>
                  </a:schemeClr>
                </a:solidFill>
              </a:rPr>
              <a:t> Estrategias de Búsqueda. </a:t>
            </a:r>
          </a:p>
          <a:p>
            <a:pPr>
              <a:buNone/>
            </a:pPr>
            <a:r>
              <a:rPr lang="es-CL" dirty="0" smtClean="0">
                <a:solidFill>
                  <a:schemeClr val="tx1">
                    <a:lumMod val="50000"/>
                    <a:lumOff val="50000"/>
                  </a:schemeClr>
                </a:solidFill>
              </a:rPr>
              <a:t>		Operadores Booleanos, Truncamientos.</a:t>
            </a:r>
          </a:p>
          <a:p>
            <a:r>
              <a:rPr lang="es-CL" dirty="0" smtClean="0">
                <a:solidFill>
                  <a:schemeClr val="tx1">
                    <a:lumMod val="50000"/>
                    <a:lumOff val="50000"/>
                  </a:schemeClr>
                </a:solidFill>
              </a:rPr>
              <a:t>Selección de las fuentes de información. </a:t>
            </a:r>
          </a:p>
          <a:p>
            <a:r>
              <a:rPr lang="es-CL" dirty="0" smtClean="0">
                <a:solidFill>
                  <a:schemeClr val="tx1">
                    <a:lumMod val="50000"/>
                    <a:lumOff val="50000"/>
                  </a:schemeClr>
                </a:solidFill>
              </a:rPr>
              <a:t>Donde buscar la información </a:t>
            </a:r>
          </a:p>
          <a:p>
            <a:pPr>
              <a:buNone/>
            </a:pPr>
            <a:r>
              <a:rPr lang="es-CL" dirty="0" smtClean="0">
                <a:solidFill>
                  <a:schemeClr val="tx1">
                    <a:lumMod val="50000"/>
                    <a:lumOff val="50000"/>
                  </a:schemeClr>
                </a:solidFill>
              </a:rPr>
              <a:t>	Catálogos en Línea : Catálogo UNAB</a:t>
            </a:r>
          </a:p>
          <a:p>
            <a:pPr>
              <a:buNone/>
            </a:pPr>
            <a:r>
              <a:rPr lang="es-CL" dirty="0" smtClean="0">
                <a:solidFill>
                  <a:schemeClr val="tx1">
                    <a:lumMod val="50000"/>
                    <a:lumOff val="50000"/>
                  </a:schemeClr>
                </a:solidFill>
              </a:rPr>
              <a:t>	Recursos en Internet: Criterios para evaluar la información en Internet.  </a:t>
            </a:r>
          </a:p>
          <a:p>
            <a:pPr>
              <a:buNone/>
            </a:pPr>
            <a:r>
              <a:rPr lang="es-CL" dirty="0" smtClean="0">
                <a:solidFill>
                  <a:schemeClr val="tx1">
                    <a:lumMod val="50000"/>
                    <a:lumOff val="50000"/>
                  </a:schemeClr>
                </a:solidFill>
              </a:rPr>
              <a:t>	Bases de Datos : Open Access, Bases de Datos por Suscripción. </a:t>
            </a:r>
          </a:p>
          <a:p>
            <a:r>
              <a:rPr lang="es-CL" dirty="0" smtClean="0">
                <a:solidFill>
                  <a:schemeClr val="tx1">
                    <a:lumMod val="50000"/>
                    <a:lumOff val="50000"/>
                  </a:schemeClr>
                </a:solidFill>
              </a:rPr>
              <a:t>Recursos Electrónicos UNAB.</a:t>
            </a:r>
          </a:p>
          <a:p>
            <a:pPr>
              <a:buNone/>
            </a:pPr>
            <a:r>
              <a:rPr lang="es-CL" dirty="0" smtClean="0">
                <a:solidFill>
                  <a:schemeClr val="tx1">
                    <a:lumMod val="50000"/>
                    <a:lumOff val="50000"/>
                  </a:schemeClr>
                </a:solidFill>
              </a:rPr>
              <a:t>	  </a:t>
            </a:r>
          </a:p>
          <a:p>
            <a:endParaRPr lang="es-C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2400" dirty="0" smtClean="0">
                <a:solidFill>
                  <a:schemeClr val="tx1">
                    <a:lumMod val="50000"/>
                    <a:lumOff val="50000"/>
                  </a:schemeClr>
                </a:solidFill>
              </a:rPr>
              <a:t>Determinar la necesidad de información </a:t>
            </a:r>
            <a:endParaRPr lang="es-CL" sz="2400" dirty="0">
              <a:solidFill>
                <a:schemeClr val="tx1">
                  <a:lumMod val="50000"/>
                  <a:lumOff val="50000"/>
                </a:schemeClr>
              </a:solidFill>
            </a:endParaRPr>
          </a:p>
        </p:txBody>
      </p:sp>
      <p:sp>
        <p:nvSpPr>
          <p:cNvPr id="3" name="2 Marcador de contenido"/>
          <p:cNvSpPr>
            <a:spLocks noGrp="1"/>
          </p:cNvSpPr>
          <p:nvPr>
            <p:ph idx="1"/>
          </p:nvPr>
        </p:nvSpPr>
        <p:spPr/>
        <p:txBody>
          <a:bodyPr>
            <a:normAutofit/>
          </a:bodyPr>
          <a:lstStyle/>
          <a:p>
            <a:r>
              <a:rPr lang="es-CL" sz="2400" dirty="0" smtClean="0">
                <a:solidFill>
                  <a:schemeClr val="tx1">
                    <a:lumMod val="50000"/>
                    <a:lumOff val="50000"/>
                  </a:schemeClr>
                </a:solidFill>
              </a:rPr>
              <a:t>Es importante que  el estudiante aprenda a definir cuales son sus necesidades de información reales y potenciales para afrontar cualquier tarea de aprendizaje y de investigación.</a:t>
            </a:r>
          </a:p>
          <a:p>
            <a:r>
              <a:rPr lang="es-CL" sz="2400" dirty="0" smtClean="0">
                <a:solidFill>
                  <a:schemeClr val="tx1">
                    <a:lumMod val="50000"/>
                    <a:lumOff val="50000"/>
                  </a:schemeClr>
                </a:solidFill>
              </a:rPr>
              <a:t>El estudiante que es competente en el acceso y uso de la información debe ser capaz de determinar la naturaleza y nivel de la información que necesita. </a:t>
            </a:r>
          </a:p>
          <a:p>
            <a:pPr>
              <a:buNone/>
            </a:pPr>
            <a:endParaRPr lang="es-CL" sz="20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 </a:t>
            </a:r>
            <a:endParaRPr lang="es-CL" dirty="0"/>
          </a:p>
        </p:txBody>
      </p:sp>
      <p:graphicFrame>
        <p:nvGraphicFramePr>
          <p:cNvPr id="4" name="3 Marcador de contenido"/>
          <p:cNvGraphicFramePr>
            <a:graphicFrameLocks noGrp="1"/>
          </p:cNvGraphicFramePr>
          <p:nvPr>
            <p:ph idx="1"/>
          </p:nvPr>
        </p:nvGraphicFramePr>
        <p:xfrm>
          <a:off x="395536" y="1556792"/>
          <a:ext cx="8229600" cy="4137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251520" y="404664"/>
            <a:ext cx="8640960" cy="1015663"/>
          </a:xfrm>
          <a:prstGeom prst="rect">
            <a:avLst/>
          </a:prstGeom>
          <a:noFill/>
        </p:spPr>
        <p:txBody>
          <a:bodyPr wrap="square" rtlCol="0">
            <a:spAutoFit/>
          </a:bodyPr>
          <a:lstStyle/>
          <a:p>
            <a:r>
              <a:rPr lang="es-CL" sz="2000" dirty="0" smtClean="0">
                <a:solidFill>
                  <a:schemeClr val="tx1">
                    <a:lumMod val="50000"/>
                    <a:lumOff val="50000"/>
                  </a:schemeClr>
                </a:solidFill>
              </a:rPr>
              <a:t>Para concretar las necesidades de información será preciso aclarar una serie de cuestiones que servirán para perfilar con precisión que es lo que se busca y cual puede ser el punto de partida  del proceso, para ello se recomienda :</a:t>
            </a:r>
            <a:endParaRPr lang="es-CL" sz="20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2000" dirty="0" smtClean="0">
                <a:solidFill>
                  <a:schemeClr val="tx1">
                    <a:lumMod val="50000"/>
                    <a:lumOff val="50000"/>
                  </a:schemeClr>
                </a:solidFill>
              </a:rPr>
              <a:t>Antes de buscar debes : </a:t>
            </a:r>
            <a:endParaRPr lang="es-CL" dirty="0">
              <a:solidFill>
                <a:schemeClr val="tx1">
                  <a:lumMod val="50000"/>
                  <a:lumOff val="50000"/>
                </a:schemeClr>
              </a:solidFill>
            </a:endParaRPr>
          </a:p>
        </p:txBody>
      </p:sp>
      <p:graphicFrame>
        <p:nvGraphicFramePr>
          <p:cNvPr id="4" name="3 Marcador de contenido"/>
          <p:cNvGraphicFramePr>
            <a:graphicFrameLocks noGrp="1"/>
          </p:cNvGraphicFramePr>
          <p:nvPr>
            <p:ph idx="1"/>
          </p:nvPr>
        </p:nvGraphicFramePr>
        <p:xfrm>
          <a:off x="467544" y="1340768"/>
          <a:ext cx="8229600" cy="5301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Flecha arriba"/>
          <p:cNvSpPr/>
          <p:nvPr/>
        </p:nvSpPr>
        <p:spPr>
          <a:xfrm rot="5400000">
            <a:off x="7020272" y="5013176"/>
            <a:ext cx="1008112" cy="100811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476672"/>
            <a:ext cx="8712968" cy="1143000"/>
          </a:xfrm>
        </p:spPr>
        <p:txBody>
          <a:bodyPr>
            <a:normAutofit/>
          </a:bodyPr>
          <a:lstStyle/>
          <a:p>
            <a:pPr>
              <a:tabLst>
                <a:tab pos="990600" algn="l"/>
              </a:tabLst>
            </a:pPr>
            <a:r>
              <a:rPr lang="es-CL" sz="2400" dirty="0" smtClean="0">
                <a:solidFill>
                  <a:schemeClr val="tx1">
                    <a:lumMod val="50000"/>
                    <a:lumOff val="50000"/>
                  </a:schemeClr>
                </a:solidFill>
              </a:rPr>
              <a:t>Operadores Booleanos y truncamientos  </a:t>
            </a:r>
            <a:endParaRPr lang="es-CL" sz="2400" dirty="0">
              <a:solidFill>
                <a:schemeClr val="tx1">
                  <a:lumMod val="50000"/>
                  <a:lumOff val="50000"/>
                </a:schemeClr>
              </a:solidFill>
            </a:endParaRPr>
          </a:p>
        </p:txBody>
      </p:sp>
      <p:graphicFrame>
        <p:nvGraphicFramePr>
          <p:cNvPr id="5" name="4 Marcador de contenido"/>
          <p:cNvGraphicFramePr>
            <a:graphicFrameLocks noGrp="1"/>
          </p:cNvGraphicFramePr>
          <p:nvPr>
            <p:ph idx="1"/>
          </p:nvPr>
        </p:nvGraphicFramePr>
        <p:xfrm>
          <a:off x="179512" y="1700809"/>
          <a:ext cx="4032447" cy="4389120"/>
        </p:xfrm>
        <a:graphic>
          <a:graphicData uri="http://schemas.openxmlformats.org/drawingml/2006/table">
            <a:tbl>
              <a:tblPr firstRow="1" bandRow="1">
                <a:tableStyleId>{7DF18680-E054-41AD-8BC1-D1AEF772440D}</a:tableStyleId>
              </a:tblPr>
              <a:tblGrid>
                <a:gridCol w="1098855"/>
                <a:gridCol w="1129070"/>
                <a:gridCol w="1804522"/>
              </a:tblGrid>
              <a:tr h="1213584">
                <a:tc>
                  <a:txBody>
                    <a:bodyPr/>
                    <a:lstStyle/>
                    <a:p>
                      <a:pPr algn="ctr"/>
                      <a:r>
                        <a:rPr lang="es-CL" sz="2000" dirty="0" smtClean="0"/>
                        <a:t>AND = +</a:t>
                      </a:r>
                      <a:endParaRPr lang="es-CL" sz="2000" dirty="0"/>
                    </a:p>
                  </a:txBody>
                  <a:tcPr/>
                </a:tc>
                <a:tc>
                  <a:txBody>
                    <a:bodyPr/>
                    <a:lstStyle/>
                    <a:p>
                      <a:r>
                        <a:rPr lang="es-ES" sz="1000" dirty="0" smtClean="0"/>
                        <a:t>Los documentos recuperados deben contener ambos términos  </a:t>
                      </a:r>
                      <a:endParaRPr lang="es-CL" sz="1000" dirty="0"/>
                    </a:p>
                  </a:txBody>
                  <a:tcPr/>
                </a:tc>
                <a:tc>
                  <a:txBody>
                    <a:bodyPr/>
                    <a:lstStyle/>
                    <a:p>
                      <a:pPr>
                        <a:buFont typeface="Arial" pitchFamily="34" charset="0"/>
                        <a:buChar char="•"/>
                      </a:pPr>
                      <a:r>
                        <a:rPr lang="es-CL" sz="1200" dirty="0" smtClean="0"/>
                        <a:t>Educación Parvularia AND Didáctica</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s-CL" sz="1200" dirty="0" smtClean="0"/>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s-CL" sz="1200" dirty="0" smtClean="0"/>
                        <a:t>Educación Parvularia + Didáctica</a:t>
                      </a:r>
                    </a:p>
                    <a:p>
                      <a:pPr>
                        <a:buFont typeface="Arial" pitchFamily="34" charset="0"/>
                        <a:buChar char="•"/>
                      </a:pPr>
                      <a:endParaRPr lang="es-CL" dirty="0"/>
                    </a:p>
                  </a:txBody>
                  <a:tcPr/>
                </a:tc>
              </a:tr>
              <a:tr h="1749295">
                <a:tc>
                  <a:txBody>
                    <a:bodyPr/>
                    <a:lstStyle/>
                    <a:p>
                      <a:pPr algn="ctr"/>
                      <a:r>
                        <a:rPr lang="es-CL" sz="2000" dirty="0" smtClean="0"/>
                        <a:t>OR= Espacio </a:t>
                      </a:r>
                      <a:endParaRPr lang="es-CL"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L" sz="1200" dirty="0" smtClean="0"/>
                        <a:t>Los documentos recuperado pueden contener cualquiera de los dos términos.</a:t>
                      </a:r>
                    </a:p>
                    <a:p>
                      <a:endParaRPr lang="es-CL" dirty="0"/>
                    </a:p>
                  </a:txBody>
                  <a:tcPr/>
                </a:tc>
                <a:tc>
                  <a:txBody>
                    <a:bodyPr/>
                    <a:lstStyle/>
                    <a:p>
                      <a:pPr>
                        <a:buFont typeface="Arial" pitchFamily="34" charset="0"/>
                        <a:buChar char="•"/>
                      </a:pPr>
                      <a:r>
                        <a:rPr lang="es-CL" sz="1200" dirty="0" smtClean="0"/>
                        <a:t>Educación Parvularia</a:t>
                      </a:r>
                      <a:r>
                        <a:rPr lang="es-CL" sz="1200" baseline="0" dirty="0" smtClean="0"/>
                        <a:t> OR Educación Preescolar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s-CL" sz="1200" dirty="0" smtClean="0"/>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s-CL" sz="1200" dirty="0" smtClean="0"/>
                        <a:t>Educación Parvularia</a:t>
                      </a:r>
                      <a:r>
                        <a:rPr lang="es-CL" sz="1200" baseline="0" dirty="0" smtClean="0"/>
                        <a:t> Educación Preescolar  </a:t>
                      </a:r>
                    </a:p>
                    <a:p>
                      <a:pPr>
                        <a:buFont typeface="Arial" pitchFamily="34" charset="0"/>
                        <a:buChar char="•"/>
                      </a:pPr>
                      <a:endParaRPr lang="es-CL" dirty="0"/>
                    </a:p>
                  </a:txBody>
                  <a:tcPr/>
                </a:tc>
              </a:tr>
              <a:tr h="1213584">
                <a:tc>
                  <a:txBody>
                    <a:bodyPr/>
                    <a:lstStyle/>
                    <a:p>
                      <a:pPr algn="ctr"/>
                      <a:r>
                        <a:rPr lang="es-CL" sz="2000" dirty="0" smtClean="0"/>
                        <a:t>NOT=-</a:t>
                      </a:r>
                      <a:endParaRPr lang="es-CL" sz="2000" dirty="0"/>
                    </a:p>
                  </a:txBody>
                  <a:tcPr/>
                </a:tc>
                <a:tc>
                  <a:txBody>
                    <a:bodyPr/>
                    <a:lstStyle/>
                    <a:p>
                      <a:r>
                        <a:rPr lang="es-ES" sz="1200" dirty="0" smtClean="0"/>
                        <a:t>Excluye términos de la búsqueda </a:t>
                      </a:r>
                      <a:endParaRPr lang="es-CL" sz="1200" dirty="0"/>
                    </a:p>
                  </a:txBody>
                  <a:tcPr/>
                </a:tc>
                <a:tc>
                  <a:txBody>
                    <a:bodyPr/>
                    <a:lstStyle/>
                    <a:p>
                      <a:pPr>
                        <a:buFont typeface="Arial" pitchFamily="34" charset="0"/>
                        <a:buChar char="•"/>
                      </a:pPr>
                      <a:r>
                        <a:rPr lang="es-CL" sz="1200" dirty="0" smtClean="0"/>
                        <a:t>Educación Parvularia NOT Didáctica</a:t>
                      </a:r>
                      <a:r>
                        <a:rPr lang="es-CL" sz="1200" baseline="0" dirty="0" smtClean="0"/>
                        <a:t>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s-CL" sz="1200" dirty="0" smtClean="0"/>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s-CL" sz="1200" dirty="0" smtClean="0"/>
                        <a:t>Educación Parvularia - Didáctica</a:t>
                      </a:r>
                      <a:r>
                        <a:rPr lang="es-CL" sz="1200" baseline="0" dirty="0" smtClean="0"/>
                        <a:t> </a:t>
                      </a:r>
                    </a:p>
                    <a:p>
                      <a:endParaRPr lang="es-CL" dirty="0"/>
                    </a:p>
                  </a:txBody>
                  <a:tcPr/>
                </a:tc>
              </a:tr>
            </a:tbl>
          </a:graphicData>
        </a:graphic>
      </p:graphicFrame>
      <p:graphicFrame>
        <p:nvGraphicFramePr>
          <p:cNvPr id="4" name="3 Tabla"/>
          <p:cNvGraphicFramePr>
            <a:graphicFrameLocks noGrp="1"/>
          </p:cNvGraphicFramePr>
          <p:nvPr/>
        </p:nvGraphicFramePr>
        <p:xfrm>
          <a:off x="4788024" y="2132856"/>
          <a:ext cx="3960441" cy="3547529"/>
        </p:xfrm>
        <a:graphic>
          <a:graphicData uri="http://schemas.openxmlformats.org/drawingml/2006/table">
            <a:tbl>
              <a:tblPr firstRow="1" bandRow="1">
                <a:tableStyleId>{5C22544A-7EE6-4342-B048-85BDC9FD1C3A}</a:tableStyleId>
              </a:tblPr>
              <a:tblGrid>
                <a:gridCol w="1320147"/>
                <a:gridCol w="1320147"/>
                <a:gridCol w="1320147"/>
              </a:tblGrid>
              <a:tr h="1025569">
                <a:tc>
                  <a:txBody>
                    <a:bodyPr/>
                    <a:lstStyle/>
                    <a:p>
                      <a:r>
                        <a:rPr lang="es-CL" dirty="0" smtClean="0"/>
                        <a:t>*</a:t>
                      </a:r>
                      <a:endParaRPr lang="es-CL" dirty="0"/>
                    </a:p>
                  </a:txBody>
                  <a:tcPr/>
                </a:tc>
                <a:tc>
                  <a:txBody>
                    <a:bodyPr/>
                    <a:lstStyle/>
                    <a:p>
                      <a:r>
                        <a:rPr lang="es-CL" dirty="0" smtClean="0"/>
                        <a:t>Sirve para truncar la palabra </a:t>
                      </a:r>
                      <a:endParaRPr lang="es-CL" dirty="0"/>
                    </a:p>
                  </a:txBody>
                  <a:tcPr/>
                </a:tc>
                <a:tc>
                  <a:txBody>
                    <a:bodyPr/>
                    <a:lstStyle/>
                    <a:p>
                      <a:r>
                        <a:rPr lang="es-CL" dirty="0" smtClean="0"/>
                        <a:t>GEN* </a:t>
                      </a:r>
                      <a:r>
                        <a:rPr lang="es-CL" baseline="0" dirty="0" smtClean="0"/>
                        <a:t> </a:t>
                      </a:r>
                      <a:r>
                        <a:rPr lang="es-CL" dirty="0" smtClean="0"/>
                        <a:t> </a:t>
                      </a:r>
                      <a:endParaRPr lang="es-CL" dirty="0"/>
                    </a:p>
                  </a:txBody>
                  <a:tcPr/>
                </a:tc>
              </a:tr>
              <a:tr h="1025569">
                <a:tc>
                  <a:txBody>
                    <a:bodyPr/>
                    <a:lstStyle/>
                    <a:p>
                      <a:r>
                        <a:rPr lang="es-CL" dirty="0" smtClean="0"/>
                        <a:t>?</a:t>
                      </a:r>
                      <a:endParaRPr lang="es-CL" dirty="0"/>
                    </a:p>
                  </a:txBody>
                  <a:tcPr/>
                </a:tc>
                <a:tc>
                  <a:txBody>
                    <a:bodyPr/>
                    <a:lstStyle/>
                    <a:p>
                      <a:r>
                        <a:rPr lang="es-CL" dirty="0" smtClean="0"/>
                        <a:t>Tiene característica</a:t>
                      </a:r>
                      <a:r>
                        <a:rPr lang="es-CL" baseline="0" dirty="0" smtClean="0"/>
                        <a:t> de comodín </a:t>
                      </a:r>
                      <a:endParaRPr lang="es-CL" dirty="0"/>
                    </a:p>
                  </a:txBody>
                  <a:tcPr/>
                </a:tc>
                <a:tc>
                  <a:txBody>
                    <a:bodyPr/>
                    <a:lstStyle/>
                    <a:p>
                      <a:r>
                        <a:rPr lang="es-CL" dirty="0" err="1" smtClean="0"/>
                        <a:t>Televi?ón</a:t>
                      </a:r>
                      <a:r>
                        <a:rPr lang="es-CL" baseline="0" dirty="0" smtClean="0"/>
                        <a:t> </a:t>
                      </a:r>
                      <a:endParaRPr lang="es-CL" dirty="0"/>
                    </a:p>
                  </a:txBody>
                  <a:tcPr/>
                </a:tc>
              </a:tr>
              <a:tr h="1333240">
                <a:tc>
                  <a:txBody>
                    <a:bodyPr/>
                    <a:lstStyle/>
                    <a:p>
                      <a:r>
                        <a:rPr lang="es-CL" dirty="0" smtClean="0"/>
                        <a:t>“… ” ó</a:t>
                      </a:r>
                      <a:r>
                        <a:rPr lang="es-CL" baseline="0" dirty="0" smtClean="0"/>
                        <a:t> </a:t>
                      </a:r>
                      <a:r>
                        <a:rPr lang="es-CL" dirty="0" smtClean="0"/>
                        <a:t> () </a:t>
                      </a:r>
                    </a:p>
                    <a:p>
                      <a:endParaRPr lang="es-CL" dirty="0"/>
                    </a:p>
                  </a:txBody>
                  <a:tcPr/>
                </a:tc>
                <a:tc>
                  <a:txBody>
                    <a:bodyPr/>
                    <a:lstStyle/>
                    <a:p>
                      <a:r>
                        <a:rPr lang="es-CL" dirty="0" smtClean="0"/>
                        <a:t>Para recuperar frases exactas </a:t>
                      </a:r>
                      <a:endParaRPr lang="es-CL" dirty="0"/>
                    </a:p>
                  </a:txBody>
                  <a:tcPr/>
                </a:tc>
                <a:tc>
                  <a:txBody>
                    <a:bodyPr/>
                    <a:lstStyle/>
                    <a:p>
                      <a:r>
                        <a:rPr lang="es-CL" dirty="0" smtClean="0"/>
                        <a:t>“mecánica cuántica”</a:t>
                      </a:r>
                      <a:r>
                        <a:rPr lang="es-CL" baseline="0" dirty="0" smtClean="0"/>
                        <a:t> </a:t>
                      </a:r>
                    </a:p>
                    <a:p>
                      <a:r>
                        <a:rPr lang="es-CL" baseline="0" dirty="0" smtClean="0"/>
                        <a:t>(Mecánica cuántica)</a:t>
                      </a:r>
                      <a:endParaRPr lang="es-CL"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29600" cy="1570186"/>
          </a:xfrm>
        </p:spPr>
        <p:txBody>
          <a:bodyPr>
            <a:normAutofit/>
          </a:bodyPr>
          <a:lstStyle/>
          <a:p>
            <a:r>
              <a:rPr lang="es-CL" sz="2400" dirty="0" smtClean="0">
                <a:solidFill>
                  <a:schemeClr val="tx1">
                    <a:lumMod val="50000"/>
                    <a:lumOff val="50000"/>
                  </a:schemeClr>
                </a:solidFill>
              </a:rPr>
              <a:t>EJEMPLO :</a:t>
            </a:r>
            <a:br>
              <a:rPr lang="es-CL" sz="2400" dirty="0" smtClean="0">
                <a:solidFill>
                  <a:schemeClr val="tx1">
                    <a:lumMod val="50000"/>
                    <a:lumOff val="50000"/>
                  </a:schemeClr>
                </a:solidFill>
              </a:rPr>
            </a:br>
            <a:r>
              <a:rPr lang="es-CL" sz="2400" dirty="0" smtClean="0">
                <a:solidFill>
                  <a:schemeClr val="tx1">
                    <a:lumMod val="50000"/>
                    <a:lumOff val="50000"/>
                  </a:schemeClr>
                </a:solidFill>
              </a:rPr>
              <a:t>TEMA : APLICACIONES DE MECÁNICA CUANTICA </a:t>
            </a:r>
            <a:endParaRPr lang="es-CL" sz="2400" dirty="0">
              <a:solidFill>
                <a:schemeClr val="tx1">
                  <a:lumMod val="50000"/>
                  <a:lumOff val="50000"/>
                </a:schemeClr>
              </a:solidFill>
            </a:endParaRPr>
          </a:p>
        </p:txBody>
      </p:sp>
      <p:graphicFrame>
        <p:nvGraphicFramePr>
          <p:cNvPr id="4" name="3 Marcador de contenido"/>
          <p:cNvGraphicFramePr>
            <a:graphicFrameLocks noGrp="1"/>
          </p:cNvGraphicFramePr>
          <p:nvPr>
            <p:ph idx="1"/>
          </p:nvPr>
        </p:nvGraphicFramePr>
        <p:xfrm>
          <a:off x="395536" y="16288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Flecha abajo"/>
          <p:cNvSpPr/>
          <p:nvPr/>
        </p:nvSpPr>
        <p:spPr>
          <a:xfrm>
            <a:off x="1619672" y="4437112"/>
            <a:ext cx="360040" cy="432048"/>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CL"/>
          </a:p>
        </p:txBody>
      </p:sp>
      <p:sp>
        <p:nvSpPr>
          <p:cNvPr id="7" name="6 Flecha abajo"/>
          <p:cNvSpPr/>
          <p:nvPr/>
        </p:nvSpPr>
        <p:spPr>
          <a:xfrm>
            <a:off x="4499992" y="4365104"/>
            <a:ext cx="360040" cy="432048"/>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CL"/>
          </a:p>
        </p:txBody>
      </p:sp>
      <p:sp>
        <p:nvSpPr>
          <p:cNvPr id="8" name="7 Flecha abajo"/>
          <p:cNvSpPr/>
          <p:nvPr/>
        </p:nvSpPr>
        <p:spPr>
          <a:xfrm>
            <a:off x="7524328" y="4365104"/>
            <a:ext cx="360040" cy="432048"/>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CL"/>
          </a:p>
        </p:txBody>
      </p:sp>
      <p:sp>
        <p:nvSpPr>
          <p:cNvPr id="10" name="9 Cheurón"/>
          <p:cNvSpPr/>
          <p:nvPr/>
        </p:nvSpPr>
        <p:spPr>
          <a:xfrm>
            <a:off x="2843808" y="2204864"/>
            <a:ext cx="432048" cy="432048"/>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CL">
              <a:solidFill>
                <a:schemeClr val="tx1"/>
              </a:solidFill>
            </a:endParaRPr>
          </a:p>
        </p:txBody>
      </p:sp>
      <p:sp>
        <p:nvSpPr>
          <p:cNvPr id="12" name="11 Cheurón"/>
          <p:cNvSpPr/>
          <p:nvPr/>
        </p:nvSpPr>
        <p:spPr>
          <a:xfrm>
            <a:off x="5724128" y="2204864"/>
            <a:ext cx="432048" cy="432048"/>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CL">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2400" dirty="0" smtClean="0">
                <a:solidFill>
                  <a:schemeClr val="tx1">
                    <a:lumMod val="50000"/>
                    <a:lumOff val="50000"/>
                  </a:schemeClr>
                </a:solidFill>
              </a:rPr>
              <a:t>Selección de las fuentes información</a:t>
            </a:r>
            <a:endParaRPr lang="es-CL" sz="2400" dirty="0">
              <a:solidFill>
                <a:schemeClr val="tx1">
                  <a:lumMod val="50000"/>
                  <a:lumOff val="50000"/>
                </a:schemeClr>
              </a:solidFill>
            </a:endParaRPr>
          </a:p>
        </p:txBody>
      </p:sp>
      <p:sp>
        <p:nvSpPr>
          <p:cNvPr id="3" name="2 Marcador de contenido"/>
          <p:cNvSpPr>
            <a:spLocks noGrp="1"/>
          </p:cNvSpPr>
          <p:nvPr>
            <p:ph idx="1"/>
          </p:nvPr>
        </p:nvSpPr>
        <p:spPr/>
        <p:txBody>
          <a:bodyPr>
            <a:normAutofit/>
          </a:bodyPr>
          <a:lstStyle/>
          <a:p>
            <a:r>
              <a:rPr lang="es-CL" sz="2400" dirty="0" smtClean="0">
                <a:solidFill>
                  <a:schemeClr val="tx1">
                    <a:lumMod val="50000"/>
                    <a:lumOff val="50000"/>
                  </a:schemeClr>
                </a:solidFill>
                <a:latin typeface="Antique Olive" pitchFamily="34" charset="0"/>
              </a:rPr>
              <a:t>Para escoger las fuentes de información es importante considerar la información que necesitas, en que fuentes de información se encuentra y donde debes buscar … </a:t>
            </a:r>
            <a:endParaRPr lang="es-CL" sz="2400"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1128</TotalTime>
  <Words>1707</Words>
  <Application>Microsoft Office PowerPoint</Application>
  <PresentationFormat>Presentación en pantalla (4:3)</PresentationFormat>
  <Paragraphs>214</Paragraphs>
  <Slides>23</Slides>
  <Notes>1</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Tema de Office</vt:lpstr>
      <vt:lpstr>Guía para buscar información de calidad </vt:lpstr>
      <vt:lpstr>Diapositiva 2</vt:lpstr>
      <vt:lpstr>Contenidos </vt:lpstr>
      <vt:lpstr>Determinar la necesidad de información </vt:lpstr>
      <vt:lpstr> </vt:lpstr>
      <vt:lpstr>Antes de buscar debes : </vt:lpstr>
      <vt:lpstr>Operadores Booleanos y truncamientos  </vt:lpstr>
      <vt:lpstr>EJEMPLO : TEMA : APLICACIONES DE MECÁNICA CUANTICA </vt:lpstr>
      <vt:lpstr>Selección de las fuentes información</vt:lpstr>
      <vt:lpstr> Para escoger las fuentes de información te puedes plantear estas tres preguntas:</vt:lpstr>
      <vt:lpstr>Diapositiva 11</vt:lpstr>
      <vt:lpstr>Diapositiva 12</vt:lpstr>
      <vt:lpstr> Si buscas información en línea tienes que hacerlo a través de Buscadores  :    </vt:lpstr>
      <vt:lpstr>Para evaluar la información que existe en internet objetivamente es necesario establecer criterios:</vt:lpstr>
      <vt:lpstr>Bases de Datos </vt:lpstr>
      <vt:lpstr>Ejemplos: Bases de Datos Open Access</vt:lpstr>
      <vt:lpstr>Bases de datos suscritas por la Universidad Andrés Bello</vt:lpstr>
      <vt:lpstr>Diapositiva 18</vt:lpstr>
      <vt:lpstr>Diapositiva 19</vt:lpstr>
      <vt:lpstr>Diapositiva 20</vt:lpstr>
      <vt:lpstr>Diapositiva 21</vt:lpstr>
      <vt:lpstr>Diapositiva 22</vt:lpstr>
      <vt:lpstr>BIBLIOGRAFÍA </vt:lpstr>
    </vt:vector>
  </TitlesOfParts>
  <Company>Universidad Nacional Andres Bello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BUSCAR Y RECUPERAR INFORMACIÓN ACADÉMICA DE CALIDAD</dc:title>
  <dc:creator>cmoreno</dc:creator>
  <cp:lastModifiedBy>gabriel.lazcano</cp:lastModifiedBy>
  <cp:revision>129</cp:revision>
  <dcterms:created xsi:type="dcterms:W3CDTF">2013-10-07T18:25:34Z</dcterms:created>
  <dcterms:modified xsi:type="dcterms:W3CDTF">2014-01-17T16:48:52Z</dcterms:modified>
</cp:coreProperties>
</file>