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74" r:id="rId10"/>
    <p:sldId id="265" r:id="rId11"/>
    <p:sldId id="269" r:id="rId12"/>
    <p:sldId id="270" r:id="rId13"/>
    <p:sldId id="277" r:id="rId14"/>
    <p:sldId id="272" r:id="rId15"/>
    <p:sldId id="276" r:id="rId16"/>
    <p:sldId id="268" r:id="rId1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39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778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55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642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22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845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425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406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267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5534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927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EF127E7-6256-48B6-971B-94F4BAC3C352}" type="datetimeFigureOut">
              <a:rPr lang="es-CL" smtClean="0"/>
              <a:pPr/>
              <a:t>07-01-2015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8F34A8B-90A1-49D5-89D2-492C3D1033C6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26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Plan de comunicación </a:t>
            </a:r>
            <a:br>
              <a:rPr lang="es-CL" dirty="0" smtClean="0"/>
            </a:br>
            <a:r>
              <a:rPr lang="es-CL" dirty="0" smtClean="0"/>
              <a:t>en acción</a:t>
            </a:r>
            <a:endParaRPr lang="es-CL" dirty="0"/>
          </a:p>
        </p:txBody>
      </p:sp>
      <p:sp>
        <p:nvSpPr>
          <p:cNvPr id="3" name="2 Rectángulo"/>
          <p:cNvSpPr/>
          <p:nvPr/>
        </p:nvSpPr>
        <p:spPr>
          <a:xfrm>
            <a:off x="9124585" y="5470700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 smtClean="0"/>
              <a:t>14:30-15:10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44527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76159"/>
          </a:xfrm>
        </p:spPr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3792" y="1545465"/>
            <a:ext cx="11423560" cy="5312535"/>
          </a:xfrm>
        </p:spPr>
        <p:txBody>
          <a:bodyPr/>
          <a:lstStyle/>
          <a:p>
            <a:r>
              <a:rPr lang="es-CL" b="1" dirty="0" smtClean="0"/>
              <a:t>Difusión interna y externa</a:t>
            </a:r>
          </a:p>
          <a:p>
            <a:endParaRPr lang="es-CL" b="1" dirty="0"/>
          </a:p>
          <a:p>
            <a:endParaRPr lang="es-CL" b="1" dirty="0" smtClean="0"/>
          </a:p>
          <a:p>
            <a:endParaRPr lang="es-CL" b="1" dirty="0"/>
          </a:p>
          <a:p>
            <a:endParaRPr lang="es-CL" b="1" dirty="0" smtClean="0"/>
          </a:p>
          <a:p>
            <a:r>
              <a:rPr lang="es-CL" b="1" dirty="0" smtClean="0"/>
              <a:t>Feria Bienvenida</a:t>
            </a:r>
          </a:p>
          <a:p>
            <a:endParaRPr lang="es-CL" b="1" dirty="0" smtClean="0"/>
          </a:p>
          <a:p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65" y="1449838"/>
            <a:ext cx="6915956" cy="518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18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7" y="379154"/>
            <a:ext cx="9720072" cy="1499616"/>
          </a:xfrm>
        </p:spPr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1819" y="1493949"/>
            <a:ext cx="11861443" cy="5364051"/>
          </a:xfrm>
        </p:spPr>
        <p:txBody>
          <a:bodyPr/>
          <a:lstStyle/>
          <a:p>
            <a:r>
              <a:rPr lang="es-CL" b="1" dirty="0"/>
              <a:t>Creación y entrega de </a:t>
            </a:r>
            <a:r>
              <a:rPr lang="es-CL" b="1" dirty="0" smtClean="0"/>
              <a:t>trípticos </a:t>
            </a:r>
            <a:r>
              <a:rPr lang="es-CL" dirty="0" smtClean="0"/>
              <a:t>(colaboración Fabián Muñoz)</a:t>
            </a:r>
          </a:p>
          <a:p>
            <a:r>
              <a:rPr lang="es-CL" dirty="0" smtClean="0"/>
              <a:t>Entrega dirigida a académicos e investigadores</a:t>
            </a:r>
          </a:p>
          <a:p>
            <a:r>
              <a:rPr lang="es-CL" dirty="0" smtClean="0"/>
              <a:t>Entrega mediante Jefes de Unidad en Consejos de Escuela, oficina, salón de investigadores, talleres, etc.</a:t>
            </a:r>
          </a:p>
          <a:p>
            <a:r>
              <a:rPr lang="es-CL" dirty="0" smtClean="0"/>
              <a:t> </a:t>
            </a:r>
            <a:endParaRPr lang="es-CL" dirty="0"/>
          </a:p>
          <a:p>
            <a:endParaRPr lang="es-CL" dirty="0"/>
          </a:p>
        </p:txBody>
      </p:sp>
      <p:pic>
        <p:nvPicPr>
          <p:cNvPr id="5" name="Imagen 4" descr="Triptico_RIA 2014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" t="9530" r="7464" b="10021"/>
          <a:stretch/>
        </p:blipFill>
        <p:spPr>
          <a:xfrm>
            <a:off x="2142851" y="3130325"/>
            <a:ext cx="7482625" cy="372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300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3200" b="1" dirty="0" smtClean="0"/>
              <a:t>Consejos de Escuela</a:t>
            </a:r>
            <a:endParaRPr lang="es-CL" sz="3200" b="1" dirty="0"/>
          </a:p>
          <a:p>
            <a:r>
              <a:rPr lang="es-CL" sz="3200" dirty="0" smtClean="0"/>
              <a:t>Comunicación y difusión del RIA a directivos académicos e investigadores mediante los Jefes de Biblioteca y Unidad en Consejos de Escuela.</a:t>
            </a:r>
          </a:p>
          <a:p>
            <a:r>
              <a:rPr lang="es-CL" sz="3200" dirty="0" smtClean="0"/>
              <a:t>Participación del Bibliotecario del RIA en Consejos de Escuela</a:t>
            </a:r>
          </a:p>
          <a:p>
            <a:endParaRPr lang="es-CL" sz="3200" dirty="0"/>
          </a:p>
        </p:txBody>
      </p:sp>
    </p:spTree>
    <p:extLst>
      <p:ext uri="{BB962C8B-B14F-4D97-AF65-F5344CB8AC3E}">
        <p14:creationId xmlns:p14="http://schemas.microsoft.com/office/powerpoint/2010/main" val="1831355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1365" y="0"/>
            <a:ext cx="9720072" cy="1499616"/>
          </a:xfrm>
        </p:spPr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7730" y="1183310"/>
            <a:ext cx="11706895" cy="5674690"/>
          </a:xfrm>
        </p:spPr>
        <p:txBody>
          <a:bodyPr/>
          <a:lstStyle/>
          <a:p>
            <a:r>
              <a:rPr lang="es-CL" sz="3200" b="1" dirty="0" smtClean="0"/>
              <a:t>Boletín Sistema de Bibliotecas UNAB – Correo masivo</a:t>
            </a:r>
            <a:endParaRPr lang="es-CL" sz="3200" b="1" dirty="0"/>
          </a:p>
          <a:p>
            <a:r>
              <a:rPr lang="es-CL" sz="2800" dirty="0" smtClean="0"/>
              <a:t>Comunicación y difusión del RIA a través de Boletín interno Y externo</a:t>
            </a:r>
          </a:p>
          <a:p>
            <a:endParaRPr lang="es-CL" sz="3200" dirty="0"/>
          </a:p>
          <a:p>
            <a:endParaRPr lang="es-CL" sz="3200" dirty="0" smtClean="0"/>
          </a:p>
          <a:p>
            <a:endParaRPr lang="es-CL" sz="3200" dirty="0"/>
          </a:p>
        </p:txBody>
      </p:sp>
      <p:pic>
        <p:nvPicPr>
          <p:cNvPr id="5" name="Imagen 4" descr="Boletin_60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4" t="8745" r="21408" b="7077"/>
          <a:stretch/>
        </p:blipFill>
        <p:spPr>
          <a:xfrm>
            <a:off x="2620849" y="2295133"/>
            <a:ext cx="5924283" cy="456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131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65" y="2063967"/>
            <a:ext cx="6364224" cy="4773168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0761" y="1667814"/>
            <a:ext cx="11565228" cy="5093593"/>
          </a:xfrm>
        </p:spPr>
        <p:txBody>
          <a:bodyPr/>
          <a:lstStyle/>
          <a:p>
            <a:r>
              <a:rPr lang="es-CL" b="1" dirty="0" smtClean="0"/>
              <a:t>Taller RIA a funcionarios del Sistema de Bibliotecas</a:t>
            </a:r>
          </a:p>
          <a:p>
            <a:r>
              <a:rPr lang="es-CL" dirty="0" smtClean="0"/>
              <a:t>Conceptos; Recurso Portal Web RIA; </a:t>
            </a:r>
          </a:p>
          <a:p>
            <a:r>
              <a:rPr lang="es-CL" dirty="0" smtClean="0"/>
              <a:t>procedimientos; derechos de autor,</a:t>
            </a:r>
          </a:p>
          <a:p>
            <a:r>
              <a:rPr lang="es-CL" dirty="0" smtClean="0"/>
              <a:t>Licencia depósito, etc.</a:t>
            </a:r>
          </a:p>
          <a:p>
            <a:endParaRPr lang="es-CL" dirty="0"/>
          </a:p>
          <a:p>
            <a:endParaRPr lang="es-CL" dirty="0" smtClean="0"/>
          </a:p>
          <a:p>
            <a:r>
              <a:rPr lang="es-CL" dirty="0" smtClean="0"/>
              <a:t>Taller República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93730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0761" y="1667814"/>
            <a:ext cx="11565228" cy="5093593"/>
          </a:xfrm>
        </p:spPr>
        <p:txBody>
          <a:bodyPr/>
          <a:lstStyle/>
          <a:p>
            <a:r>
              <a:rPr lang="es-CL" b="1" dirty="0" smtClean="0"/>
              <a:t>Taller RIA a funcionarios del Sistema de Bibliotecas</a:t>
            </a:r>
          </a:p>
          <a:p>
            <a:r>
              <a:rPr lang="es-CL" dirty="0" smtClean="0"/>
              <a:t>Conceptos; Recurso Portal Web RIA; </a:t>
            </a:r>
          </a:p>
          <a:p>
            <a:r>
              <a:rPr lang="es-CL" dirty="0" smtClean="0"/>
              <a:t>procedimientos; derechos de autor,</a:t>
            </a:r>
          </a:p>
          <a:p>
            <a:r>
              <a:rPr lang="es-CL" dirty="0" smtClean="0"/>
              <a:t>Licencia depósito, etc.</a:t>
            </a:r>
          </a:p>
          <a:p>
            <a:endParaRPr lang="es-CL" dirty="0"/>
          </a:p>
          <a:p>
            <a:endParaRPr lang="es-CL" dirty="0" smtClean="0"/>
          </a:p>
          <a:p>
            <a:r>
              <a:rPr lang="es-CL" b="1" dirty="0" smtClean="0"/>
              <a:t>Taller Casona Las Condes</a:t>
            </a:r>
          </a:p>
          <a:p>
            <a:r>
              <a:rPr lang="es-CL" dirty="0" smtClean="0"/>
              <a:t>- Funcionarios</a:t>
            </a:r>
          </a:p>
          <a:p>
            <a:r>
              <a:rPr lang="es-CL" dirty="0" smtClean="0"/>
              <a:t>- Directores de Escuela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</p:txBody>
      </p:sp>
      <p:pic>
        <p:nvPicPr>
          <p:cNvPr id="4" name="Imagen 3" descr="biblioteca.unab.cl/custom/web/SGC/boletin_60/capacitacion_RIA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9" t="28158" r="33346" b="24908"/>
          <a:stretch/>
        </p:blipFill>
        <p:spPr>
          <a:xfrm>
            <a:off x="5119738" y="2084831"/>
            <a:ext cx="6197830" cy="467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12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Beneficios esperados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1522" y="2176530"/>
            <a:ext cx="9842680" cy="413283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CL" sz="3200" dirty="0" smtClean="0"/>
              <a:t>Manejo y entrega eficaz de información en mesones de atención a estudiantes, académicos e investigadores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sz="3200" dirty="0" smtClean="0"/>
              <a:t>Difusión y comunicación directa departe de Jefes de Unidad en Consejos de Escuela entre otras instancias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sz="3200" dirty="0"/>
              <a:t>Conocimiento y manejo del recurso de información Repositorio Institucional Académico a nivel interno y externo (comunidad UNAB)</a:t>
            </a:r>
          </a:p>
          <a:p>
            <a:pPr>
              <a:buFont typeface="Arial" panose="020B0604020202020204" pitchFamily="34" charset="0"/>
              <a:buChar char="•"/>
            </a:pPr>
            <a:endParaRPr lang="es-CL" sz="3200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2245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Señalética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(Fabián y Fabiola)</a:t>
            </a:r>
            <a:br>
              <a:rPr lang="es-CL" dirty="0" smtClean="0"/>
            </a:br>
            <a:endParaRPr lang="es-CL" dirty="0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76642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Comunicación con escuelas</a:t>
            </a:r>
            <a:br>
              <a:rPr lang="es-CL" dirty="0" smtClean="0"/>
            </a:br>
            <a:r>
              <a:rPr lang="es-CL" dirty="0" smtClean="0"/>
              <a:t>Redes sociales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(Juan Carlos, Fabián Muñoz)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3048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pantallas informativas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(Hans, Paula, Katherine)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0576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Instructivo página biblioteca como inicio 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 (Hans)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7813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Boletín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(Carlos Rodríguez)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1028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/>
              <a:t>Difusión de RIA /</a:t>
            </a:r>
            <a:r>
              <a:rPr lang="es-CL" dirty="0" smtClean="0"/>
              <a:t> </a:t>
            </a:r>
            <a:r>
              <a:rPr lang="es-CL" dirty="0"/>
              <a:t>E-tesis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/>
              <a:t>Gabriel Lazcano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9931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Diagnóstico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3200" dirty="0" smtClean="0"/>
              <a:t>Luego de la puesta en marcha del Repositorio Institucional Académico RIA migrado a </a:t>
            </a:r>
            <a:r>
              <a:rPr lang="es-CL" sz="3200" dirty="0" err="1" smtClean="0"/>
              <a:t>Dspace</a:t>
            </a:r>
            <a:r>
              <a:rPr lang="es-CL" sz="3200" dirty="0" smtClean="0"/>
              <a:t> se hace necesaria la difusión del mismo a la comunidad Universitaria.</a:t>
            </a:r>
          </a:p>
          <a:p>
            <a:endParaRPr lang="es-CL" sz="3200" dirty="0" smtClean="0"/>
          </a:p>
          <a:p>
            <a:r>
              <a:rPr lang="es-CL" sz="3200" dirty="0" smtClean="0"/>
              <a:t>Desconocimiento del RIA en personal de biblioteca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041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76159"/>
          </a:xfrm>
        </p:spPr>
        <p:txBody>
          <a:bodyPr/>
          <a:lstStyle/>
          <a:p>
            <a:r>
              <a:rPr lang="es-CL" dirty="0"/>
              <a:t>Difusión de </a:t>
            </a:r>
            <a:r>
              <a:rPr lang="es-CL" dirty="0" smtClean="0"/>
              <a:t>RIA-</a:t>
            </a:r>
            <a:r>
              <a:rPr lang="es-CL" dirty="0"/>
              <a:t> </a:t>
            </a:r>
            <a:r>
              <a:rPr lang="es-CL" dirty="0" smtClean="0"/>
              <a:t>Propuesta y desarrollo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1455313"/>
            <a:ext cx="10978982" cy="5402687"/>
          </a:xfrm>
        </p:spPr>
        <p:txBody>
          <a:bodyPr/>
          <a:lstStyle/>
          <a:p>
            <a:endParaRPr lang="es-CL" b="1" dirty="0" smtClean="0"/>
          </a:p>
          <a:p>
            <a:r>
              <a:rPr lang="es-CL" b="1" dirty="0" smtClean="0"/>
              <a:t>Difusión comunidad UNAB</a:t>
            </a:r>
          </a:p>
          <a:p>
            <a:r>
              <a:rPr lang="es-CL" dirty="0" smtClean="0"/>
              <a:t>Comunicación </a:t>
            </a:r>
          </a:p>
          <a:p>
            <a:r>
              <a:rPr lang="es-CL" dirty="0" smtClean="0"/>
              <a:t>interna y externa</a:t>
            </a:r>
          </a:p>
          <a:p>
            <a:endParaRPr lang="es-CL" b="1" dirty="0" smtClean="0"/>
          </a:p>
          <a:p>
            <a:endParaRPr lang="es-CL" dirty="0" smtClean="0"/>
          </a:p>
          <a:p>
            <a:r>
              <a:rPr lang="es-CL" b="1" dirty="0" smtClean="0"/>
              <a:t>   Bienvenida alumnos</a:t>
            </a:r>
            <a:endParaRPr lang="es-CL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88" y="1455313"/>
            <a:ext cx="7061915" cy="529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14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183</TotalTime>
  <Words>356</Words>
  <Application>Microsoft Office PowerPoint</Application>
  <PresentationFormat>Personalizado</PresentationFormat>
  <Paragraphs>75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Integral</vt:lpstr>
      <vt:lpstr>Plan de comunicación  en acción</vt:lpstr>
      <vt:lpstr>Señalética</vt:lpstr>
      <vt:lpstr>Comunicación con escuelas Redes sociales </vt:lpstr>
      <vt:lpstr>pantallas informativas </vt:lpstr>
      <vt:lpstr>Instructivo página biblioteca como inicio  </vt:lpstr>
      <vt:lpstr>Boletín </vt:lpstr>
      <vt:lpstr>Difusión de RIA / E-tesis </vt:lpstr>
      <vt:lpstr>Difusión de RIA- Diagnóstico</vt:lpstr>
      <vt:lpstr>Difusión de RIA- Propuesta y desarrollo</vt:lpstr>
      <vt:lpstr>Difusión de RIA- Propuesta y desarrollo</vt:lpstr>
      <vt:lpstr>Difusión de RIA- Propuesta y desarrollo</vt:lpstr>
      <vt:lpstr>Difusión de RIA- Propuesta y desarrollo</vt:lpstr>
      <vt:lpstr>Difusión de RIA- Propuesta y desarrollo</vt:lpstr>
      <vt:lpstr>Difusión de RIA- Propuesta y desarrollo</vt:lpstr>
      <vt:lpstr>Difusión de RIA- Propuesta y desarrollo</vt:lpstr>
      <vt:lpstr>Difusión de RIA- Beneficios esperados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Fabiola Beatriz Neira Rodriguez</dc:creator>
  <cp:lastModifiedBy>gabriel.lazcano</cp:lastModifiedBy>
  <cp:revision>21</cp:revision>
  <dcterms:created xsi:type="dcterms:W3CDTF">2014-07-14T14:31:40Z</dcterms:created>
  <dcterms:modified xsi:type="dcterms:W3CDTF">2015-01-07T18:54:25Z</dcterms:modified>
</cp:coreProperties>
</file>